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58" r:id="rId7"/>
    <p:sldId id="285" r:id="rId8"/>
    <p:sldId id="286" r:id="rId9"/>
    <p:sldId id="261" r:id="rId10"/>
    <p:sldId id="262" r:id="rId11"/>
    <p:sldId id="263" r:id="rId12"/>
    <p:sldId id="264" r:id="rId13"/>
    <p:sldId id="265" r:id="rId14"/>
    <p:sldId id="266" r:id="rId15"/>
    <p:sldId id="267" r:id="rId16"/>
    <p:sldId id="268" r:id="rId17"/>
    <p:sldId id="269" r:id="rId18"/>
    <p:sldId id="270" r:id="rId19"/>
    <p:sldId id="272" r:id="rId20"/>
    <p:sldId id="273" r:id="rId21"/>
    <p:sldId id="275" r:id="rId22"/>
    <p:sldId id="276" r:id="rId23"/>
    <p:sldId id="277" r:id="rId24"/>
    <p:sldId id="278" r:id="rId25"/>
    <p:sldId id="280" r:id="rId26"/>
    <p:sldId id="281" r:id="rId27"/>
    <p:sldId id="282" r:id="rId28"/>
    <p:sldId id="283" r:id="rId29"/>
    <p:sldId id="279" r:id="rId30"/>
    <p:sldId id="284"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779"/>
    <a:srgbClr val="59C5EC"/>
    <a:srgbClr val="E8EFF3"/>
    <a:srgbClr val="000000"/>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15" autoAdjust="0"/>
  </p:normalViewPr>
  <p:slideViewPr>
    <p:cSldViewPr snapToGrid="0" showGuides="1">
      <p:cViewPr varScale="1">
        <p:scale>
          <a:sx n="86" d="100"/>
          <a:sy n="86" d="100"/>
        </p:scale>
        <p:origin x="562" y="67"/>
      </p:cViewPr>
      <p:guideLst/>
    </p:cSldViewPr>
  </p:slideViewPr>
  <p:notesTextViewPr>
    <p:cViewPr>
      <p:scale>
        <a:sx n="1" d="1"/>
        <a:sy n="1" d="1"/>
      </p:scale>
      <p:origin x="0" y="0"/>
    </p:cViewPr>
  </p:notesText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DD97-4156-BA5D-E14D2C46EEAA}"/>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DD97-4156-BA5D-E14D2C46EEAA}"/>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DD97-4156-BA5D-E14D2C46EEAA}"/>
            </c:ext>
          </c:extLst>
        </c:ser>
        <c:dLbls>
          <c:showLegendKey val="0"/>
          <c:showVal val="0"/>
          <c:showCatName val="0"/>
          <c:showSerName val="0"/>
          <c:showPercent val="0"/>
          <c:showBubbleSize val="0"/>
        </c:dLbls>
        <c:gapWidth val="174"/>
        <c:overlap val="100"/>
        <c:axId val="1307319472"/>
        <c:axId val="1307319864"/>
      </c:barChart>
      <c:catAx>
        <c:axId val="130731947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864"/>
        <c:crosses val="autoZero"/>
        <c:auto val="1"/>
        <c:lblAlgn val="ctr"/>
        <c:lblOffset val="100"/>
        <c:noMultiLvlLbl val="0"/>
      </c:catAx>
      <c:valAx>
        <c:axId val="1307319864"/>
        <c:scaling>
          <c:orientation val="minMax"/>
          <c:max val="50000"/>
        </c:scaling>
        <c:delete val="0"/>
        <c:axPos val="l"/>
        <c:majorGridlines>
          <c:spPr>
            <a:ln w="9525" cap="flat" cmpd="sng" algn="ctr">
              <a:solidFill>
                <a:schemeClr val="bg2">
                  <a:lumMod val="20000"/>
                  <a:lumOff val="80000"/>
                </a:schemeClr>
              </a:solidFill>
              <a:round/>
            </a:ln>
            <a:effectLst/>
          </c:spPr>
        </c:majorGridlines>
        <c:numFmt formatCode="[$$-409]#,##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07319472"/>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20000"/>
                  <a:lumOff val="80000"/>
                </a:schemeClr>
              </a:solidFill>
              <a:ln w="19050">
                <a:noFill/>
              </a:ln>
              <a:effectLst/>
            </c:spPr>
            <c:extLst>
              <c:ext xmlns:c16="http://schemas.microsoft.com/office/drawing/2014/chart" uri="{C3380CC4-5D6E-409C-BE32-E72D297353CC}">
                <c16:uniqueId val="{00000005-F8BB-4C2C-9D97-E189871A6E49}"/>
              </c:ext>
            </c:extLst>
          </c:dPt>
          <c:dPt>
            <c:idx val="1"/>
            <c:bubble3D val="0"/>
            <c:spPr>
              <a:solidFill>
                <a:schemeClr val="accent1"/>
              </a:solidFill>
              <a:ln w="19050">
                <a:noFill/>
              </a:ln>
              <a:effectLst/>
            </c:spPr>
            <c:extLst>
              <c:ext xmlns:c16="http://schemas.microsoft.com/office/drawing/2014/chart" uri="{C3380CC4-5D6E-409C-BE32-E72D297353CC}">
                <c16:uniqueId val="{00000001-F8BB-4C2C-9D97-E189871A6E49}"/>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2-F8BB-4C2C-9D97-E189871A6E49}"/>
              </c:ext>
            </c:extLst>
          </c:dPt>
          <c:dPt>
            <c:idx val="3"/>
            <c:bubble3D val="0"/>
            <c:spPr>
              <a:solidFill>
                <a:schemeClr val="tx1">
                  <a:lumMod val="60000"/>
                  <a:lumOff val="40000"/>
                </a:schemeClr>
              </a:solidFill>
              <a:ln w="19050">
                <a:noFill/>
              </a:ln>
              <a:effectLst/>
            </c:spPr>
            <c:extLst>
              <c:ext xmlns:c16="http://schemas.microsoft.com/office/drawing/2014/chart" uri="{C3380CC4-5D6E-409C-BE32-E72D297353CC}">
                <c16:uniqueId val="{00000003-F8BB-4C2C-9D97-E189871A6E49}"/>
              </c:ext>
            </c:extLst>
          </c:dPt>
          <c:dPt>
            <c:idx val="4"/>
            <c:bubble3D val="0"/>
            <c:spPr>
              <a:solidFill>
                <a:schemeClr val="tx2">
                  <a:lumMod val="60000"/>
                  <a:lumOff val="40000"/>
                </a:schemeClr>
              </a:solidFill>
              <a:ln w="19050">
                <a:noFill/>
              </a:ln>
              <a:effectLst/>
            </c:spPr>
            <c:extLst>
              <c:ext xmlns:c16="http://schemas.microsoft.com/office/drawing/2014/chart" uri="{C3380CC4-5D6E-409C-BE32-E72D297353CC}">
                <c16:uniqueId val="{00000004-F8BB-4C2C-9D97-E189871A6E49}"/>
              </c:ext>
            </c:extLst>
          </c:dPt>
          <c:dPt>
            <c:idx val="5"/>
            <c:bubble3D val="0"/>
            <c:spPr>
              <a:solidFill>
                <a:schemeClr val="accent6"/>
              </a:solidFill>
              <a:ln w="19050">
                <a:noFill/>
              </a:ln>
              <a:effectLst/>
            </c:spPr>
            <c:extLst>
              <c:ext xmlns:c16="http://schemas.microsoft.com/office/drawing/2014/chart" uri="{C3380CC4-5D6E-409C-BE32-E72D297353CC}">
                <c16:uniqueId val="{0000000B-7C75-40B1-98BA-DBD34C0EB4D3}"/>
              </c:ext>
            </c:extLst>
          </c:dPt>
          <c:cat>
            <c:strRef>
              <c:f>Sheet1!$A$2:$A$7</c:f>
              <c:strCache>
                <c:ptCount val="5"/>
                <c:pt idx="0">
                  <c:v>1st Qtr</c:v>
                </c:pt>
                <c:pt idx="1">
                  <c:v>2nd Qtr</c:v>
                </c:pt>
                <c:pt idx="2">
                  <c:v>3rd Qtr</c:v>
                </c:pt>
                <c:pt idx="3">
                  <c:v>4th Qtr</c:v>
                </c:pt>
                <c:pt idx="4">
                  <c:v>5th Qtr</c:v>
                </c:pt>
              </c:strCache>
            </c:strRef>
          </c:cat>
          <c:val>
            <c:numRef>
              <c:f>Sheet1!$B$2:$B$7</c:f>
              <c:numCache>
                <c:formatCode>General</c:formatCode>
                <c:ptCount val="6"/>
                <c:pt idx="0">
                  <c:v>1.5</c:v>
                </c:pt>
                <c:pt idx="1">
                  <c:v>1.5</c:v>
                </c:pt>
                <c:pt idx="2">
                  <c:v>1.5</c:v>
                </c:pt>
                <c:pt idx="3">
                  <c:v>1.5</c:v>
                </c:pt>
                <c:pt idx="4">
                  <c:v>3.5</c:v>
                </c:pt>
              </c:numCache>
            </c:numRef>
          </c:val>
          <c:extLst>
            <c:ext xmlns:c16="http://schemas.microsoft.com/office/drawing/2014/chart" uri="{C3380CC4-5D6E-409C-BE32-E72D297353CC}">
              <c16:uniqueId val="{00000000-F8BB-4C2C-9D97-E189871A6E49}"/>
            </c:ext>
          </c:extLst>
        </c:ser>
        <c:dLbls>
          <c:showLegendKey val="0"/>
          <c:showVal val="0"/>
          <c:showCatName val="0"/>
          <c:showSerName val="0"/>
          <c:showPercent val="0"/>
          <c:showBubbleSize val="0"/>
          <c:showLeaderLines val="1"/>
        </c:dLbls>
        <c:firstSliceAng val="247"/>
        <c:holeSize val="5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en-US" smtClean="0"/>
              <a:t>2021-03-05</a:t>
            </a:fld>
            <a:endParaRPr lang="en-US"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en-US" smtClean="0"/>
              <a:t>‹#›</a:t>
            </a:fld>
            <a:endParaRPr lang="en-US"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2021-03-05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a:t>
            </a:fld>
            <a:endParaRPr lang="en-US" noProof="0"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26183337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4</a:t>
            </a:r>
          </a:p>
          <a:p>
            <a:r>
              <a:rPr lang="en-US" noProof="0" dirty="0"/>
              <a:t>Logo</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5</a:t>
            </a:r>
          </a:p>
          <a:p>
            <a:r>
              <a:rPr lang="en-US" noProof="0" dirty="0"/>
              <a:t>Logo</a:t>
            </a:r>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6</a:t>
            </a:r>
          </a:p>
          <a:p>
            <a:r>
              <a:rPr lang="en-US" noProof="0" dirty="0"/>
              <a:t>Logo</a:t>
            </a:r>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Tree>
    <p:extLst>
      <p:ext uri="{BB962C8B-B14F-4D97-AF65-F5344CB8AC3E}">
        <p14:creationId xmlns:p14="http://schemas.microsoft.com/office/powerpoint/2010/main" val="35591233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680215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2604770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6532076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noProof="0"/>
              <a:t>Click icon to add table</a:t>
            </a:r>
            <a:endParaRPr lang="en-US" noProof="0"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2291574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66959362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47987188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noProof="0"/>
              <a:t>Click icon to add chart</a:t>
            </a:r>
            <a:endParaRPr lang="en-US" noProof="0"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97054596"/>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63980351"/>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noProof="0"/>
              <a:t>Click icon to add picture</a:t>
            </a:r>
            <a:endParaRPr lang="en-US" noProof="0"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noProof="0"/>
              <a:t>Click to edit Master title style</a:t>
            </a:r>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164116236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046297304"/>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013157679"/>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noProof="0"/>
              <a:t>Title Here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2021-03-05</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7276575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601203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11598894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hasCustomPrompt="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hasCustomPrompt="1"/>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a:t>Edit Master text styles</a:t>
            </a:r>
          </a:p>
          <a:p>
            <a:pPr lvl="1"/>
            <a:r>
              <a:rPr lang="en-US" noProof="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hasCustomPrompt="1"/>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hasCustomPrompt="1"/>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3208155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82836445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4200028303"/>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1611811041"/>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1985006598"/>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dirty="0"/>
              <a:t>ADD A FOOADDTER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noProof="0"/>
              <a:t>Click to edit Master title style</a:t>
            </a:r>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1867728691"/>
      </p:ext>
    </p:extLst>
  </p:cSld>
  <p:clrMapOvr>
    <a:masterClrMapping/>
  </p:clrMapOvr>
  <p:extLst>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0961137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2021-03-05</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509928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noProof="0" smtClean="0"/>
              <a:t>2021-03-05</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083485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2021-03-05</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526567414"/>
      </p:ext>
    </p:extLst>
  </p:cSld>
  <p:clrMapOvr>
    <a:masterClrMapping/>
  </p:clrMapOvr>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noProof="0" smtClean="0"/>
              <a:t>2021-03-05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noProof="0" smtClean="0"/>
              <a:t>2021-03-05</a:t>
            </a:fld>
            <a:endParaRPr lang="en-US" noProof="0"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Сlothes showcase image">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a:blip r:embed="rId2"/>
          <a:srcRect l="14" r="14"/>
          <a:stretch>
            <a:fillRect/>
          </a:stretch>
        </p:blipFill>
        <p:spPr>
          <a:xfrm>
            <a:off x="458724" y="457200"/>
            <a:ext cx="11274552" cy="5943600"/>
          </a:xfrm>
        </p:spPr>
      </p:pic>
      <p:grpSp>
        <p:nvGrpSpPr>
          <p:cNvPr id="6" name="Group 5" descr="Logo with hanger, text, and mini mountain on the bottom"/>
          <p:cNvGrpSpPr/>
          <p:nvPr/>
        </p:nvGrpSpPr>
        <p:grpSpPr>
          <a:xfrm>
            <a:off x="5210129" y="1843215"/>
            <a:ext cx="1771742" cy="1219812"/>
            <a:chOff x="2657977" y="886406"/>
            <a:chExt cx="1771742" cy="1219812"/>
          </a:xfrm>
        </p:grpSpPr>
        <p:sp>
          <p:nvSpPr>
            <p:cNvPr id="7" name="Rounded Rectangle 6">
              <a:extLst>
                <a:ext uri="{C183D7F6-B498-43B3-948B-1728B52AA6E4}">
                  <adec:decorative xmlns:adec="http://schemas.microsoft.com/office/drawing/2017/decorative" val="1"/>
                </a:ext>
              </a:extLst>
            </p:cNvPr>
            <p:cNvSpPr/>
            <p:nvPr/>
          </p:nvSpPr>
          <p:spPr>
            <a:xfrm>
              <a:off x="2808514" y="886406"/>
              <a:ext cx="1467317"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657977" y="961054"/>
              <a:ext cx="1771742" cy="1145164"/>
              <a:chOff x="4309495" y="-448810"/>
              <a:chExt cx="1771742" cy="1145164"/>
            </a:xfrm>
          </p:grpSpPr>
          <p:sp>
            <p:nvSpPr>
              <p:cNvPr id="10" name="Block Arc 9">
                <a:extLs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p:cNvGrpSpPr/>
              <p:nvPr/>
            </p:nvGrpSpPr>
            <p:grpSpPr>
              <a:xfrm>
                <a:off x="4485259" y="-448810"/>
                <a:ext cx="1467389" cy="627008"/>
                <a:chOff x="4485259" y="-448810"/>
                <a:chExt cx="1467389" cy="627008"/>
              </a:xfrm>
            </p:grpSpPr>
            <p:sp>
              <p:nvSpPr>
                <p:cNvPr id="12" name="TextBox 11"/>
                <p:cNvSpPr txBox="1"/>
                <p:nvPr/>
              </p:nvSpPr>
              <p:spPr>
                <a:xfrm>
                  <a:off x="4485259" y="-114190"/>
                  <a:ext cx="146738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FABRIKAM</a:t>
                  </a:r>
                </a:p>
              </p:txBody>
            </p:sp>
            <p:grpSp>
              <p:nvGrpSpPr>
                <p:cNvPr id="13" name="Group 12"/>
                <p:cNvGrpSpPr/>
                <p:nvPr/>
              </p:nvGrpSpPr>
              <p:grpSpPr>
                <a:xfrm>
                  <a:off x="5120201" y="-448810"/>
                  <a:ext cx="150327" cy="239667"/>
                  <a:chOff x="5212147" y="-425745"/>
                  <a:chExt cx="150327" cy="239667"/>
                </a:xfrm>
              </p:grpSpPr>
              <p:grpSp>
                <p:nvGrpSpPr>
                  <p:cNvPr id="14" name="Group 13"/>
                  <p:cNvGrpSpPr/>
                  <p:nvPr/>
                </p:nvGrpSpPr>
                <p:grpSpPr>
                  <a:xfrm>
                    <a:off x="5212147" y="-425745"/>
                    <a:ext cx="150327" cy="175178"/>
                    <a:chOff x="1721099" y="-394146"/>
                    <a:chExt cx="368989" cy="429987"/>
                  </a:xfrm>
                </p:grpSpPr>
                <p:sp>
                  <p:nvSpPr>
                    <p:cNvPr id="16" name="Freeform 530">
                      <a:extLs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32">
                      <a:extLs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3">
                      <a:extLs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p:txBody>
          <a:bodyPr/>
          <a:lstStyle/>
          <a:p>
            <a:r>
              <a:rPr lang="en-US" dirty="0"/>
              <a:t>Pitch Deck Title</a:t>
            </a:r>
            <a:endParaRPr lang="ru-RU" dirty="0"/>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458724" y="4601258"/>
            <a:ext cx="11274552" cy="1799542"/>
          </a:xfrm>
        </p:spPr>
        <p:txBody>
          <a:bodyPr/>
          <a:lstStyle/>
          <a:p>
            <a:r>
              <a:rPr lang="en-US" dirty="0"/>
              <a:t>Pitch Deck Tagline</a:t>
            </a:r>
            <a:endParaRPr lang="ru-RU" dirty="0"/>
          </a:p>
        </p:txBody>
      </p:sp>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E63C-26E9-48D5-A73E-170EBF3B96B5}"/>
              </a:ext>
            </a:extLst>
          </p:cNvPr>
          <p:cNvSpPr>
            <a:spLocks noGrp="1"/>
          </p:cNvSpPr>
          <p:nvPr>
            <p:ph type="title"/>
          </p:nvPr>
        </p:nvSpPr>
        <p:spPr/>
        <p:txBody>
          <a:bodyPr/>
          <a:lstStyle/>
          <a:p>
            <a:r>
              <a:rPr lang="en-US" dirty="0"/>
              <a:t>Market Opportunity</a:t>
            </a:r>
          </a:p>
        </p:txBody>
      </p:sp>
      <p:sp>
        <p:nvSpPr>
          <p:cNvPr id="7" name="Text Placeholder 6">
            <a:extLst>
              <a:ext uri="{FF2B5EF4-FFF2-40B4-BE49-F238E27FC236}">
                <a16:creationId xmlns:a16="http://schemas.microsoft.com/office/drawing/2014/main" id="{E5CAEA00-FA4C-4169-974A-F9F67BE0663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a:t>
            </a:r>
          </a:p>
        </p:txBody>
      </p:sp>
      <p:pic>
        <p:nvPicPr>
          <p:cNvPr id="14" name="Picture 13"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8" name="Text Placeholder 7">
            <a:extLst>
              <a:ext uri="{FF2B5EF4-FFF2-40B4-BE49-F238E27FC236}">
                <a16:creationId xmlns:a16="http://schemas.microsoft.com/office/drawing/2014/main" id="{8566EB2E-6AE9-42DF-A710-12C109E0B7D2}"/>
              </a:ext>
            </a:extLst>
          </p:cNvPr>
          <p:cNvSpPr>
            <a:spLocks noGrp="1"/>
          </p:cNvSpPr>
          <p:nvPr>
            <p:ph type="body" sz="quarter" idx="25"/>
          </p:nvPr>
        </p:nvSpPr>
        <p:spPr/>
        <p:txBody>
          <a:bodyPr/>
          <a:lstStyle/>
          <a:p>
            <a:r>
              <a:rPr lang="en-US" dirty="0"/>
              <a:t>$12,345</a:t>
            </a:r>
          </a:p>
        </p:txBody>
      </p:sp>
      <p:sp>
        <p:nvSpPr>
          <p:cNvPr id="9" name="Text Placeholder 8">
            <a:extLst>
              <a:ext uri="{FF2B5EF4-FFF2-40B4-BE49-F238E27FC236}">
                <a16:creationId xmlns:a16="http://schemas.microsoft.com/office/drawing/2014/main" id="{AE337725-A3E0-422E-B3BE-2648171D1689}"/>
              </a:ext>
            </a:extLst>
          </p:cNvPr>
          <p:cNvSpPr>
            <a:spLocks noGrp="1"/>
          </p:cNvSpPr>
          <p:nvPr>
            <p:ph type="body" idx="1"/>
          </p:nvPr>
        </p:nvSpPr>
        <p:spPr/>
        <p:txBody>
          <a:bodyPr/>
          <a:lstStyle/>
          <a:p>
            <a:r>
              <a:rPr lang="en-US" dirty="0"/>
              <a:t>Section 1 Title</a:t>
            </a:r>
          </a:p>
        </p:txBody>
      </p:sp>
      <p:sp>
        <p:nvSpPr>
          <p:cNvPr id="10" name="Text Placeholder 9">
            <a:extLst>
              <a:ext uri="{FF2B5EF4-FFF2-40B4-BE49-F238E27FC236}">
                <a16:creationId xmlns:a16="http://schemas.microsoft.com/office/drawing/2014/main" id="{DCB10442-04A7-4E41-B4A7-40FBC85C213B}"/>
              </a:ext>
            </a:extLst>
          </p:cNvPr>
          <p:cNvSpPr>
            <a:spLocks noGrp="1"/>
          </p:cNvSpPr>
          <p:nvPr>
            <p:ph type="body" sz="quarter" idx="13"/>
          </p:nvPr>
        </p:nvSpPr>
        <p:spPr>
          <a:xfrm>
            <a:off x="836613" y="4433657"/>
            <a:ext cx="4893566" cy="1358113"/>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1" name="Text Placeholder 10">
            <a:extLst>
              <a:ext uri="{FF2B5EF4-FFF2-40B4-BE49-F238E27FC236}">
                <a16:creationId xmlns:a16="http://schemas.microsoft.com/office/drawing/2014/main" id="{FC0ED5D4-D508-4721-A909-63B7DF37769B}"/>
              </a:ext>
            </a:extLst>
          </p:cNvPr>
          <p:cNvSpPr>
            <a:spLocks noGrp="1"/>
          </p:cNvSpPr>
          <p:nvPr>
            <p:ph type="body" sz="quarter" idx="26"/>
          </p:nvPr>
        </p:nvSpPr>
        <p:spPr/>
        <p:txBody>
          <a:bodyPr/>
          <a:lstStyle/>
          <a:p>
            <a:r>
              <a:rPr lang="en-US" dirty="0"/>
              <a:t>$6,789</a:t>
            </a:r>
          </a:p>
        </p:txBody>
      </p:sp>
      <p:sp>
        <p:nvSpPr>
          <p:cNvPr id="12" name="Text Placeholder 11">
            <a:extLst>
              <a:ext uri="{FF2B5EF4-FFF2-40B4-BE49-F238E27FC236}">
                <a16:creationId xmlns:a16="http://schemas.microsoft.com/office/drawing/2014/main" id="{6AC5DE9F-795C-45BF-9218-0EF401EA92AE}"/>
              </a:ext>
            </a:extLst>
          </p:cNvPr>
          <p:cNvSpPr>
            <a:spLocks noGrp="1"/>
          </p:cNvSpPr>
          <p:nvPr>
            <p:ph type="body" idx="30"/>
          </p:nvPr>
        </p:nvSpPr>
        <p:spPr/>
        <p:txBody>
          <a:bodyPr/>
          <a:lstStyle/>
          <a:p>
            <a:r>
              <a:rPr lang="en-US" dirty="0"/>
              <a:t>Section 2 Title</a:t>
            </a:r>
          </a:p>
        </p:txBody>
      </p:sp>
      <p:sp>
        <p:nvSpPr>
          <p:cNvPr id="13" name="Text Placeholder 12">
            <a:extLst>
              <a:ext uri="{FF2B5EF4-FFF2-40B4-BE49-F238E27FC236}">
                <a16:creationId xmlns:a16="http://schemas.microsoft.com/office/drawing/2014/main" id="{D14E6B97-635C-493E-B578-EFF75BC48D53}"/>
              </a:ext>
            </a:extLst>
          </p:cNvPr>
          <p:cNvSpPr>
            <a:spLocks noGrp="1"/>
          </p:cNvSpPr>
          <p:nvPr>
            <p:ph type="body" sz="quarter" idx="31"/>
          </p:nvPr>
        </p:nvSpPr>
        <p:spPr/>
        <p:txBody>
          <a:bodyPr/>
          <a:lstStyle/>
          <a:p>
            <a:r>
              <a:rPr lang="en-US" dirty="0"/>
              <a:t>Lorem ipsum dolor sit amet, consectetuer adipiscing elit. Maecenas porttitor congue massa. Fusce posuere</a:t>
            </a:r>
          </a:p>
        </p:txBody>
      </p:sp>
      <p:sp>
        <p:nvSpPr>
          <p:cNvPr id="5" name="Slide Number Placeholder 4">
            <a:extLst>
              <a:ext uri="{FF2B5EF4-FFF2-40B4-BE49-F238E27FC236}">
                <a16:creationId xmlns:a16="http://schemas.microsoft.com/office/drawing/2014/main" id="{0F2E9E4B-33CC-4919-B025-E775165AA762}"/>
              </a:ext>
            </a:extLst>
          </p:cNvPr>
          <p:cNvSpPr>
            <a:spLocks noGrp="1"/>
          </p:cNvSpPr>
          <p:nvPr>
            <p:ph type="sldNum" sz="quarter" idx="12"/>
          </p:nvPr>
        </p:nvSpPr>
        <p:spPr/>
        <p:txBody>
          <a:bodyPr/>
          <a:lstStyle/>
          <a:p>
            <a:fld id="{3CE5352E-9B9F-4EDC-8769-7FA3D3F814C7}" type="slidenum">
              <a:rPr lang="en-US" smtClean="0"/>
              <a:pPr/>
              <a:t>10</a:t>
            </a:fld>
            <a:endParaRPr lang="en-US" dirty="0"/>
          </a:p>
        </p:txBody>
      </p:sp>
      <p:sp>
        <p:nvSpPr>
          <p:cNvPr id="3" name="Date Placeholder 2">
            <a:extLst>
              <a:ext uri="{FF2B5EF4-FFF2-40B4-BE49-F238E27FC236}">
                <a16:creationId xmlns:a16="http://schemas.microsoft.com/office/drawing/2014/main" id="{676A59FB-D147-4944-A7D9-1C52A4E224EA}"/>
              </a:ext>
            </a:extLst>
          </p:cNvPr>
          <p:cNvSpPr>
            <a:spLocks noGrp="1"/>
          </p:cNvSpPr>
          <p:nvPr>
            <p:ph type="dt" sz="half" idx="10"/>
          </p:nvPr>
        </p:nvSpPr>
        <p:spPr/>
        <p:txBody>
          <a:bodyPr/>
          <a:lstStyle/>
          <a:p>
            <a:fld id="{7B50B3BF-9C89-4723-AE4C-8AC5E6572CE2}" type="datetime1">
              <a:rPr lang="en-US" smtClean="0"/>
              <a:t>2021-03-05</a:t>
            </a:fld>
            <a:endParaRPr lang="en-US" dirty="0"/>
          </a:p>
        </p:txBody>
      </p:sp>
      <p:sp>
        <p:nvSpPr>
          <p:cNvPr id="4" name="Footer Placeholder 3">
            <a:extLst>
              <a:ext uri="{FF2B5EF4-FFF2-40B4-BE49-F238E27FC236}">
                <a16:creationId xmlns:a16="http://schemas.microsoft.com/office/drawing/2014/main" id="{8490CA4A-78F0-43F8-91E6-E5D8D30B5422}"/>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30694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EFC0-218D-4F7A-8C07-A588E93DAE6B}"/>
              </a:ext>
            </a:extLst>
          </p:cNvPr>
          <p:cNvSpPr>
            <a:spLocks noGrp="1"/>
          </p:cNvSpPr>
          <p:nvPr>
            <p:ph type="title"/>
          </p:nvPr>
        </p:nvSpPr>
        <p:spPr/>
        <p:txBody>
          <a:bodyPr/>
          <a:lstStyle/>
          <a:p>
            <a:r>
              <a:rPr lang="en-US" dirty="0"/>
              <a:t>Market Opportunity Slide</a:t>
            </a:r>
          </a:p>
        </p:txBody>
      </p:sp>
      <p:sp>
        <p:nvSpPr>
          <p:cNvPr id="7" name="Text Placeholder 6">
            <a:extLst>
              <a:ext uri="{FF2B5EF4-FFF2-40B4-BE49-F238E27FC236}">
                <a16:creationId xmlns:a16="http://schemas.microsoft.com/office/drawing/2014/main" id="{FB7ACA01-33FE-4318-843F-846B8DBAB649}"/>
              </a:ext>
            </a:extLst>
          </p:cNvPr>
          <p:cNvSpPr>
            <a:spLocks noGrp="1"/>
          </p:cNvSpPr>
          <p:nvPr>
            <p:ph type="body" idx="24"/>
          </p:nvPr>
        </p:nvSpPr>
        <p:spPr/>
        <p:txBody>
          <a:bodyPr/>
          <a:lstStyle/>
          <a:p>
            <a:r>
              <a:rPr lang="en-US" dirty="0"/>
              <a:t>Lorem ipsum dolor sit amet,</a:t>
            </a:r>
            <a:br>
              <a:rPr lang="en-US" dirty="0"/>
            </a:br>
            <a:r>
              <a:rPr lang="en-US" dirty="0"/>
              <a:t>consectetuer adipiscing elit</a:t>
            </a:r>
          </a:p>
        </p:txBody>
      </p:sp>
      <p:pic>
        <p:nvPicPr>
          <p:cNvPr id="17" name="Picture 16"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8" name="Text Placeholder 7">
            <a:extLst>
              <a:ext uri="{FF2B5EF4-FFF2-40B4-BE49-F238E27FC236}">
                <a16:creationId xmlns:a16="http://schemas.microsoft.com/office/drawing/2014/main" id="{D4C26EAD-CF8A-4DD5-B109-AFCFFB65652F}"/>
              </a:ext>
            </a:extLst>
          </p:cNvPr>
          <p:cNvSpPr>
            <a:spLocks noGrp="1"/>
          </p:cNvSpPr>
          <p:nvPr>
            <p:ph type="body" sz="quarter" idx="25"/>
          </p:nvPr>
        </p:nvSpPr>
        <p:spPr/>
        <p:txBody>
          <a:bodyPr/>
          <a:lstStyle/>
          <a:p>
            <a:r>
              <a:rPr lang="en-US" dirty="0"/>
              <a:t>$25</a:t>
            </a:r>
          </a:p>
        </p:txBody>
      </p:sp>
      <p:sp>
        <p:nvSpPr>
          <p:cNvPr id="10" name="Text Placeholder 9">
            <a:extLst>
              <a:ext uri="{FF2B5EF4-FFF2-40B4-BE49-F238E27FC236}">
                <a16:creationId xmlns:a16="http://schemas.microsoft.com/office/drawing/2014/main" id="{880177FD-2673-48E4-BB44-60528260EE9A}"/>
              </a:ext>
            </a:extLst>
          </p:cNvPr>
          <p:cNvSpPr>
            <a:spLocks noGrp="1"/>
          </p:cNvSpPr>
          <p:nvPr>
            <p:ph type="body" sz="quarter" idx="13"/>
          </p:nvPr>
        </p:nvSpPr>
        <p:spPr/>
        <p:txBody>
          <a:bodyPr/>
          <a:lstStyle/>
          <a:p>
            <a:r>
              <a:rPr lang="en-US" dirty="0"/>
              <a:t>Billion</a:t>
            </a:r>
          </a:p>
        </p:txBody>
      </p:sp>
      <p:sp>
        <p:nvSpPr>
          <p:cNvPr id="9" name="Text Placeholder 8">
            <a:extLst>
              <a:ext uri="{FF2B5EF4-FFF2-40B4-BE49-F238E27FC236}">
                <a16:creationId xmlns:a16="http://schemas.microsoft.com/office/drawing/2014/main" id="{3E8CB570-5030-472D-9AF1-905160A30932}"/>
              </a:ext>
            </a:extLst>
          </p:cNvPr>
          <p:cNvSpPr>
            <a:spLocks noGrp="1"/>
          </p:cNvSpPr>
          <p:nvPr>
            <p:ph type="body" idx="1"/>
          </p:nvPr>
        </p:nvSpPr>
        <p:spPr/>
        <p:txBody>
          <a:bodyPr/>
          <a:lstStyle/>
          <a:p>
            <a:r>
              <a:rPr lang="en-US" dirty="0"/>
              <a:t>Section 1 Title</a:t>
            </a:r>
          </a:p>
        </p:txBody>
      </p:sp>
      <p:sp>
        <p:nvSpPr>
          <p:cNvPr id="13" name="Text Placeholder 12">
            <a:extLst>
              <a:ext uri="{FF2B5EF4-FFF2-40B4-BE49-F238E27FC236}">
                <a16:creationId xmlns:a16="http://schemas.microsoft.com/office/drawing/2014/main" id="{95CA1D41-11A1-4E9E-BB5C-70DF2585578D}"/>
              </a:ext>
            </a:extLst>
          </p:cNvPr>
          <p:cNvSpPr>
            <a:spLocks noGrp="1"/>
          </p:cNvSpPr>
          <p:nvPr>
            <p:ph type="body" sz="quarter" idx="34"/>
          </p:nvPr>
        </p:nvSpPr>
        <p:spPr/>
        <p:txBody>
          <a:bodyPr/>
          <a:lstStyle/>
          <a:p>
            <a:r>
              <a:rPr lang="en-US" dirty="0"/>
              <a:t>$50</a:t>
            </a:r>
          </a:p>
        </p:txBody>
      </p:sp>
      <p:sp>
        <p:nvSpPr>
          <p:cNvPr id="15" name="Text Placeholder 14">
            <a:extLst>
              <a:ext uri="{FF2B5EF4-FFF2-40B4-BE49-F238E27FC236}">
                <a16:creationId xmlns:a16="http://schemas.microsoft.com/office/drawing/2014/main" id="{618C464E-EFB6-4A95-9825-FBBEC046B638}"/>
              </a:ext>
            </a:extLst>
          </p:cNvPr>
          <p:cNvSpPr>
            <a:spLocks noGrp="1"/>
          </p:cNvSpPr>
          <p:nvPr>
            <p:ph type="body" sz="quarter" idx="36"/>
          </p:nvPr>
        </p:nvSpPr>
        <p:spPr/>
        <p:txBody>
          <a:bodyPr/>
          <a:lstStyle/>
          <a:p>
            <a:r>
              <a:rPr lang="en-US" dirty="0"/>
              <a:t>Billion</a:t>
            </a:r>
          </a:p>
        </p:txBody>
      </p:sp>
      <p:sp>
        <p:nvSpPr>
          <p:cNvPr id="11" name="Text Placeholder 10">
            <a:extLst>
              <a:ext uri="{FF2B5EF4-FFF2-40B4-BE49-F238E27FC236}">
                <a16:creationId xmlns:a16="http://schemas.microsoft.com/office/drawing/2014/main" id="{1CC92DBD-424D-4A5C-8401-A84C40BA74A7}"/>
              </a:ext>
            </a:extLst>
          </p:cNvPr>
          <p:cNvSpPr>
            <a:spLocks noGrp="1"/>
          </p:cNvSpPr>
          <p:nvPr>
            <p:ph type="body" idx="32"/>
          </p:nvPr>
        </p:nvSpPr>
        <p:spPr/>
        <p:txBody>
          <a:bodyPr/>
          <a:lstStyle/>
          <a:p>
            <a:r>
              <a:rPr lang="en-US" dirty="0"/>
              <a:t>Section 2 Title</a:t>
            </a:r>
          </a:p>
        </p:txBody>
      </p:sp>
      <p:sp>
        <p:nvSpPr>
          <p:cNvPr id="14" name="Text Placeholder 13">
            <a:extLst>
              <a:ext uri="{FF2B5EF4-FFF2-40B4-BE49-F238E27FC236}">
                <a16:creationId xmlns:a16="http://schemas.microsoft.com/office/drawing/2014/main" id="{63EA4DE4-E6F4-448E-B450-F4B72283A8F1}"/>
              </a:ext>
            </a:extLst>
          </p:cNvPr>
          <p:cNvSpPr>
            <a:spLocks noGrp="1"/>
          </p:cNvSpPr>
          <p:nvPr>
            <p:ph type="body" sz="quarter" idx="35"/>
          </p:nvPr>
        </p:nvSpPr>
        <p:spPr/>
        <p:txBody>
          <a:bodyPr/>
          <a:lstStyle/>
          <a:p>
            <a:r>
              <a:rPr lang="en-US" dirty="0"/>
              <a:t>$100</a:t>
            </a:r>
          </a:p>
        </p:txBody>
      </p:sp>
      <p:sp>
        <p:nvSpPr>
          <p:cNvPr id="16" name="Text Placeholder 15">
            <a:extLst>
              <a:ext uri="{FF2B5EF4-FFF2-40B4-BE49-F238E27FC236}">
                <a16:creationId xmlns:a16="http://schemas.microsoft.com/office/drawing/2014/main" id="{2D854EE3-6A0F-41A7-8EC9-068678406E45}"/>
              </a:ext>
            </a:extLst>
          </p:cNvPr>
          <p:cNvSpPr>
            <a:spLocks noGrp="1"/>
          </p:cNvSpPr>
          <p:nvPr>
            <p:ph type="body" sz="quarter" idx="37"/>
          </p:nvPr>
        </p:nvSpPr>
        <p:spPr/>
        <p:txBody>
          <a:bodyPr/>
          <a:lstStyle/>
          <a:p>
            <a:r>
              <a:rPr lang="en-US" dirty="0"/>
              <a:t>Billion</a:t>
            </a:r>
          </a:p>
        </p:txBody>
      </p:sp>
      <p:sp>
        <p:nvSpPr>
          <p:cNvPr id="12" name="Text Placeholder 11">
            <a:extLst>
              <a:ext uri="{FF2B5EF4-FFF2-40B4-BE49-F238E27FC236}">
                <a16:creationId xmlns:a16="http://schemas.microsoft.com/office/drawing/2014/main" id="{D73A5773-DF36-4E2B-8E22-345695924EC0}"/>
              </a:ext>
            </a:extLst>
          </p:cNvPr>
          <p:cNvSpPr>
            <a:spLocks noGrp="1"/>
          </p:cNvSpPr>
          <p:nvPr>
            <p:ph type="body" idx="33"/>
          </p:nvPr>
        </p:nvSpPr>
        <p:spPr/>
        <p:txBody>
          <a:bodyPr/>
          <a:lstStyle/>
          <a:p>
            <a:r>
              <a:rPr lang="en-US" dirty="0"/>
              <a:t>Section 3 Title</a:t>
            </a:r>
          </a:p>
        </p:txBody>
      </p:sp>
      <p:sp>
        <p:nvSpPr>
          <p:cNvPr id="5" name="Slide Number Placeholder 4">
            <a:extLst>
              <a:ext uri="{FF2B5EF4-FFF2-40B4-BE49-F238E27FC236}">
                <a16:creationId xmlns:a16="http://schemas.microsoft.com/office/drawing/2014/main" id="{B7044253-31CE-4F44-8831-53D8A0ED9B2A}"/>
              </a:ext>
            </a:extLst>
          </p:cNvPr>
          <p:cNvSpPr>
            <a:spLocks noGrp="1"/>
          </p:cNvSpPr>
          <p:nvPr>
            <p:ph type="sldNum" sz="quarter" idx="12"/>
          </p:nvPr>
        </p:nvSpPr>
        <p:spPr/>
        <p:txBody>
          <a:bodyPr/>
          <a:lstStyle/>
          <a:p>
            <a:fld id="{3CE5352E-9B9F-4EDC-8769-7FA3D3F814C7}" type="slidenum">
              <a:rPr lang="en-US" smtClean="0"/>
              <a:pPr/>
              <a:t>11</a:t>
            </a:fld>
            <a:endParaRPr lang="en-US" dirty="0"/>
          </a:p>
        </p:txBody>
      </p:sp>
      <p:sp>
        <p:nvSpPr>
          <p:cNvPr id="3" name="Date Placeholder 2">
            <a:extLst>
              <a:ext uri="{FF2B5EF4-FFF2-40B4-BE49-F238E27FC236}">
                <a16:creationId xmlns:a16="http://schemas.microsoft.com/office/drawing/2014/main" id="{0A61437F-1DDD-4451-996A-9DF7CAD41538}"/>
              </a:ext>
            </a:extLst>
          </p:cNvPr>
          <p:cNvSpPr>
            <a:spLocks noGrp="1"/>
          </p:cNvSpPr>
          <p:nvPr>
            <p:ph type="dt" sz="half" idx="10"/>
          </p:nvPr>
        </p:nvSpPr>
        <p:spPr/>
        <p:txBody>
          <a:bodyPr/>
          <a:lstStyle/>
          <a:p>
            <a:fld id="{09DA4596-3085-4BB2-8F53-0564AA69708A}" type="datetime1">
              <a:rPr lang="en-US" smtClean="0"/>
              <a:pPr/>
              <a:t>2021-03-05</a:t>
            </a:fld>
            <a:endParaRPr lang="en-US" dirty="0"/>
          </a:p>
        </p:txBody>
      </p:sp>
      <p:sp>
        <p:nvSpPr>
          <p:cNvPr id="4" name="Footer Placeholder 3">
            <a:extLst>
              <a:ext uri="{FF2B5EF4-FFF2-40B4-BE49-F238E27FC236}">
                <a16:creationId xmlns:a16="http://schemas.microsoft.com/office/drawing/2014/main" id="{1100489A-5129-490F-B756-17DF92C7BE5F}"/>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294813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C9B-ED7B-4445-BEC7-1C96A1492482}"/>
              </a:ext>
            </a:extLst>
          </p:cNvPr>
          <p:cNvSpPr>
            <a:spLocks noGrp="1"/>
          </p:cNvSpPr>
          <p:nvPr>
            <p:ph type="title"/>
          </p:nvPr>
        </p:nvSpPr>
        <p:spPr/>
        <p:txBody>
          <a:bodyPr/>
          <a:lstStyle/>
          <a:p>
            <a:r>
              <a:rPr lang="en-US" dirty="0"/>
              <a:t>Competition</a:t>
            </a:r>
          </a:p>
        </p:txBody>
      </p:sp>
      <p:sp>
        <p:nvSpPr>
          <p:cNvPr id="7" name="Text Placeholder 6">
            <a:extLst>
              <a:ext uri="{FF2B5EF4-FFF2-40B4-BE49-F238E27FC236}">
                <a16:creationId xmlns:a16="http://schemas.microsoft.com/office/drawing/2014/main" id="{97F51BD2-4CE8-4426-BEE1-08B7F601F4D1}"/>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2" name="Picture 11"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8" name="Text Placeholder 7">
            <a:extLst>
              <a:ext uri="{FF2B5EF4-FFF2-40B4-BE49-F238E27FC236}">
                <a16:creationId xmlns:a16="http://schemas.microsoft.com/office/drawing/2014/main" id="{A669ADFB-458A-40C3-9DE4-619886CEBBB8}"/>
              </a:ext>
            </a:extLst>
          </p:cNvPr>
          <p:cNvSpPr>
            <a:spLocks noGrp="1"/>
          </p:cNvSpPr>
          <p:nvPr>
            <p:ph type="body" idx="1"/>
          </p:nvPr>
        </p:nvSpPr>
        <p:spPr/>
        <p:txBody>
          <a:bodyPr/>
          <a:lstStyle/>
          <a:p>
            <a:r>
              <a:rPr lang="en-US" dirty="0"/>
              <a:t>Section 1 Title</a:t>
            </a:r>
          </a:p>
        </p:txBody>
      </p:sp>
      <p:sp>
        <p:nvSpPr>
          <p:cNvPr id="9" name="Text Placeholder 8">
            <a:extLst>
              <a:ext uri="{FF2B5EF4-FFF2-40B4-BE49-F238E27FC236}">
                <a16:creationId xmlns:a16="http://schemas.microsoft.com/office/drawing/2014/main" id="{D151F91C-5F8D-4A11-862D-F2EEB016B217}"/>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10" name="Text Placeholder 9">
            <a:extLst>
              <a:ext uri="{FF2B5EF4-FFF2-40B4-BE49-F238E27FC236}">
                <a16:creationId xmlns:a16="http://schemas.microsoft.com/office/drawing/2014/main" id="{AFBCF80E-E944-4775-837D-8758692251D1}"/>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3DFA68E2-3273-4C30-84B4-741FC198917E}"/>
              </a:ext>
            </a:extLst>
          </p:cNvPr>
          <p:cNvSpPr>
            <a:spLocks noGrp="1"/>
          </p:cNvSpPr>
          <p:nvPr>
            <p:ph type="body" sz="quarter" idx="31"/>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5" name="Slide Number Placeholder 4">
            <a:extLst>
              <a:ext uri="{FF2B5EF4-FFF2-40B4-BE49-F238E27FC236}">
                <a16:creationId xmlns:a16="http://schemas.microsoft.com/office/drawing/2014/main" id="{39A55FF9-7ABA-4DBF-88DE-CDB55A36D427}"/>
              </a:ext>
            </a:extLst>
          </p:cNvPr>
          <p:cNvSpPr>
            <a:spLocks noGrp="1"/>
          </p:cNvSpPr>
          <p:nvPr>
            <p:ph type="sldNum" sz="quarter" idx="12"/>
          </p:nvPr>
        </p:nvSpPr>
        <p:spPr/>
        <p:txBody>
          <a:bodyPr/>
          <a:lstStyle/>
          <a:p>
            <a:fld id="{3CE5352E-9B9F-4EDC-8769-7FA3D3F814C7}" type="slidenum">
              <a:rPr lang="en-US" smtClean="0"/>
              <a:pPr/>
              <a:t>12</a:t>
            </a:fld>
            <a:endParaRPr lang="en-US" dirty="0"/>
          </a:p>
        </p:txBody>
      </p:sp>
      <p:sp>
        <p:nvSpPr>
          <p:cNvPr id="3" name="Date Placeholder 2">
            <a:extLst>
              <a:ext uri="{FF2B5EF4-FFF2-40B4-BE49-F238E27FC236}">
                <a16:creationId xmlns:a16="http://schemas.microsoft.com/office/drawing/2014/main" id="{53D52D66-589E-45FC-9EB3-05D35D62086D}"/>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
        <p:nvSpPr>
          <p:cNvPr id="4" name="Footer Placeholder 3">
            <a:extLst>
              <a:ext uri="{FF2B5EF4-FFF2-40B4-BE49-F238E27FC236}">
                <a16:creationId xmlns:a16="http://schemas.microsoft.com/office/drawing/2014/main" id="{976D9DB0-E1CB-4A3C-8DAB-CA928054F37B}"/>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270330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9EA5-EBDD-469B-BFCD-D5DE39CE9283}"/>
              </a:ext>
            </a:extLst>
          </p:cNvPr>
          <p:cNvSpPr>
            <a:spLocks noGrp="1"/>
          </p:cNvSpPr>
          <p:nvPr>
            <p:ph type="title"/>
          </p:nvPr>
        </p:nvSpPr>
        <p:spPr/>
        <p:txBody>
          <a:bodyPr/>
          <a:lstStyle/>
          <a:p>
            <a:r>
              <a:rPr lang="en-US" dirty="0"/>
              <a:t>Competition Slide</a:t>
            </a:r>
          </a:p>
        </p:txBody>
      </p:sp>
      <p:pic>
        <p:nvPicPr>
          <p:cNvPr id="18" name="Picture 17"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17" name="Text Placeholder 16">
            <a:extLst>
              <a:ext uri="{FF2B5EF4-FFF2-40B4-BE49-F238E27FC236}">
                <a16:creationId xmlns:a16="http://schemas.microsoft.com/office/drawing/2014/main" id="{0D1DDB27-8C07-482A-8167-7401002C0B26}"/>
              </a:ext>
            </a:extLst>
          </p:cNvPr>
          <p:cNvSpPr>
            <a:spLocks noGrp="1"/>
          </p:cNvSpPr>
          <p:nvPr>
            <p:ph type="body" sz="quarter" idx="49"/>
          </p:nvPr>
        </p:nvSpPr>
        <p:spPr/>
        <p:txBody>
          <a:bodyPr/>
          <a:lstStyle/>
          <a:p>
            <a:r>
              <a:rPr lang="en-US" dirty="0"/>
              <a:t>More Convenient</a:t>
            </a:r>
          </a:p>
          <a:p>
            <a:endParaRPr lang="en-US" dirty="0"/>
          </a:p>
        </p:txBody>
      </p:sp>
      <p:sp>
        <p:nvSpPr>
          <p:cNvPr id="16" name="Text Placeholder 15">
            <a:extLst>
              <a:ext uri="{FF2B5EF4-FFF2-40B4-BE49-F238E27FC236}">
                <a16:creationId xmlns:a16="http://schemas.microsoft.com/office/drawing/2014/main" id="{C812C0F3-686C-4958-8526-C187487762F8}"/>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id="{C589E30F-E1D9-438B-96DA-6D6933E8D290}"/>
              </a:ext>
            </a:extLst>
          </p:cNvPr>
          <p:cNvSpPr>
            <a:spLocks noGrp="1"/>
          </p:cNvSpPr>
          <p:nvPr>
            <p:ph type="body" sz="quarter" idx="46"/>
          </p:nvPr>
        </p:nvSpPr>
        <p:spPr/>
        <p:txBody>
          <a:bodyPr/>
          <a:lstStyle/>
          <a:p>
            <a:r>
              <a:rPr lang="en-US" dirty="0"/>
              <a:t>More Expensive</a:t>
            </a:r>
          </a:p>
        </p:txBody>
      </p:sp>
      <p:sp>
        <p:nvSpPr>
          <p:cNvPr id="15" name="Text Placeholder 14">
            <a:extLst>
              <a:ext uri="{FF2B5EF4-FFF2-40B4-BE49-F238E27FC236}">
                <a16:creationId xmlns:a16="http://schemas.microsoft.com/office/drawing/2014/main" id="{A5DF0DC3-4F84-4EC0-8638-5A99E4888DC8}"/>
              </a:ext>
            </a:extLst>
          </p:cNvPr>
          <p:cNvSpPr>
            <a:spLocks noGrp="1"/>
          </p:cNvSpPr>
          <p:nvPr>
            <p:ph type="body" sz="quarter" idx="47"/>
          </p:nvPr>
        </p:nvSpPr>
        <p:spPr/>
        <p:txBody>
          <a:bodyPr/>
          <a:lstStyle/>
          <a:p>
            <a:r>
              <a:rPr lang="en-US" dirty="0"/>
              <a:t>Less Expensive</a:t>
            </a:r>
          </a:p>
        </p:txBody>
      </p:sp>
      <p:sp>
        <p:nvSpPr>
          <p:cNvPr id="32" name="Picture Placeholder 31" descr="Competitor logo placeholder"/>
          <p:cNvSpPr>
            <a:spLocks noGrp="1"/>
          </p:cNvSpPr>
          <p:nvPr>
            <p:ph type="pic" sz="quarter" idx="40"/>
          </p:nvPr>
        </p:nvSpPr>
        <p:spPr/>
      </p:sp>
      <p:sp>
        <p:nvSpPr>
          <p:cNvPr id="31" name="Picture Placeholder 30" descr="Competitor logo placeholder"/>
          <p:cNvSpPr>
            <a:spLocks noGrp="1"/>
          </p:cNvSpPr>
          <p:nvPr>
            <p:ph type="pic" sz="quarter" idx="39"/>
          </p:nvPr>
        </p:nvSpPr>
        <p:spPr/>
      </p:sp>
      <p:sp>
        <p:nvSpPr>
          <p:cNvPr id="33" name="Picture Placeholder 32" descr="Competitor logo placeholder"/>
          <p:cNvSpPr>
            <a:spLocks noGrp="1"/>
          </p:cNvSpPr>
          <p:nvPr>
            <p:ph type="pic" sz="quarter" idx="41"/>
          </p:nvPr>
        </p:nvSpPr>
        <p:spPr/>
      </p:sp>
      <p:sp>
        <p:nvSpPr>
          <p:cNvPr id="34" name="Picture Placeholder 33" descr="Competitor logo placeholder"/>
          <p:cNvSpPr>
            <a:spLocks noGrp="1"/>
          </p:cNvSpPr>
          <p:nvPr>
            <p:ph type="pic" sz="quarter" idx="42"/>
          </p:nvPr>
        </p:nvSpPr>
        <p:spPr/>
      </p:sp>
      <p:sp>
        <p:nvSpPr>
          <p:cNvPr id="35" name="Picture Placeholder 34" descr="Competitor logo placeholder"/>
          <p:cNvSpPr>
            <a:spLocks noGrp="1"/>
          </p:cNvSpPr>
          <p:nvPr>
            <p:ph type="pic" sz="quarter" idx="43"/>
          </p:nvPr>
        </p:nvSpPr>
        <p:spPr/>
      </p:sp>
      <p:sp>
        <p:nvSpPr>
          <p:cNvPr id="36" name="Picture Placeholder 35" descr="Competitor logo placeholder"/>
          <p:cNvSpPr>
            <a:spLocks noGrp="1"/>
          </p:cNvSpPr>
          <p:nvPr>
            <p:ph type="pic" sz="quarter" idx="44"/>
          </p:nvPr>
        </p:nvSpPr>
        <p:spPr/>
      </p:sp>
      <p:pic>
        <p:nvPicPr>
          <p:cNvPr id="20" name="Picture 19" descr="Logo with hanger, text, and mini mountain on the bottom"/>
          <p:cNvPicPr>
            <a:picLocks noChangeAspect="1"/>
          </p:cNvPicPr>
          <p:nvPr/>
        </p:nvPicPr>
        <p:blipFill>
          <a:blip r:embed="rId2"/>
          <a:stretch>
            <a:fillRect/>
          </a:stretch>
        </p:blipFill>
        <p:spPr>
          <a:xfrm>
            <a:off x="9409465" y="2330228"/>
            <a:ext cx="1517904" cy="836397"/>
          </a:xfrm>
          <a:prstGeom prst="rect">
            <a:avLst/>
          </a:prstGeom>
        </p:spPr>
      </p:pic>
      <p:sp>
        <p:nvSpPr>
          <p:cNvPr id="5" name="Slide Number Placeholder 4">
            <a:extLst>
              <a:ext uri="{FF2B5EF4-FFF2-40B4-BE49-F238E27FC236}">
                <a16:creationId xmlns:a16="http://schemas.microsoft.com/office/drawing/2014/main" id="{77E2B4B4-BB54-40C7-8DCC-608FE87AEEB9}"/>
              </a:ext>
            </a:extLst>
          </p:cNvPr>
          <p:cNvSpPr>
            <a:spLocks noGrp="1"/>
          </p:cNvSpPr>
          <p:nvPr>
            <p:ph type="sldNum" sz="quarter" idx="12"/>
          </p:nvPr>
        </p:nvSpPr>
        <p:spPr/>
        <p:txBody>
          <a:bodyPr/>
          <a:lstStyle/>
          <a:p>
            <a:fld id="{3CE5352E-9B9F-4EDC-8769-7FA3D3F814C7}" type="slidenum">
              <a:rPr lang="en-US" smtClean="0"/>
              <a:pPr/>
              <a:t>13</a:t>
            </a:fld>
            <a:endParaRPr lang="en-US" dirty="0"/>
          </a:p>
        </p:txBody>
      </p:sp>
      <p:sp>
        <p:nvSpPr>
          <p:cNvPr id="3" name="Date Placeholder 2">
            <a:extLst>
              <a:ext uri="{FF2B5EF4-FFF2-40B4-BE49-F238E27FC236}">
                <a16:creationId xmlns:a16="http://schemas.microsoft.com/office/drawing/2014/main" id="{34DECF1E-0142-48C6-953C-929A8930EB8F}"/>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
        <p:nvSpPr>
          <p:cNvPr id="4" name="Footer Placeholder 3">
            <a:extLst>
              <a:ext uri="{FF2B5EF4-FFF2-40B4-BE49-F238E27FC236}">
                <a16:creationId xmlns:a16="http://schemas.microsoft.com/office/drawing/2014/main" id="{F9159348-1984-47C0-8DAB-25F66F6C064A}"/>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97020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D9FF-3426-461D-B315-98BB5ED81070}"/>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id="{ADE17302-633C-405F-99FC-64B2E836F2E7}"/>
              </a:ext>
            </a:extLst>
          </p:cNvPr>
          <p:cNvSpPr>
            <a:spLocks noGrp="1"/>
          </p:cNvSpPr>
          <p:nvPr>
            <p:ph type="body" idx="24"/>
          </p:nvPr>
        </p:nvSpPr>
        <p:spPr/>
        <p:txBody>
          <a:bodyPr>
            <a:noAutofit/>
          </a:bodyPr>
          <a:lstStyle/>
          <a:p>
            <a:r>
              <a:rPr lang="en-US" dirty="0"/>
              <a:t>Lorem ipsum dolor sit amet, consectetuer adipiscing elit.</a:t>
            </a:r>
            <a:br>
              <a:rPr lang="en-US" dirty="0"/>
            </a:br>
            <a:r>
              <a:rPr lang="en-US" dirty="0"/>
              <a:t>Maecenas porttitor congue massa</a:t>
            </a:r>
          </a:p>
        </p:txBody>
      </p:sp>
      <p:pic>
        <p:nvPicPr>
          <p:cNvPr id="17" name="Picture 16"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8" name="Text Placeholder 7">
            <a:extLst>
              <a:ext uri="{FF2B5EF4-FFF2-40B4-BE49-F238E27FC236}">
                <a16:creationId xmlns:a16="http://schemas.microsoft.com/office/drawing/2014/main" id="{F81D8CC4-1BDD-45D6-9EF7-1FD08429B489}"/>
              </a:ext>
            </a:extLst>
          </p:cNvPr>
          <p:cNvSpPr>
            <a:spLocks noGrp="1"/>
          </p:cNvSpPr>
          <p:nvPr>
            <p:ph type="body" idx="1"/>
          </p:nvPr>
        </p:nvSpPr>
        <p:spPr/>
        <p:txBody>
          <a:bodyPr/>
          <a:lstStyle/>
          <a:p>
            <a:r>
              <a:rPr lang="en-US" dirty="0"/>
              <a:t>Section 1 Title</a:t>
            </a:r>
          </a:p>
        </p:txBody>
      </p:sp>
      <p:sp>
        <p:nvSpPr>
          <p:cNvPr id="9" name="Text Placeholder 8">
            <a:extLst>
              <a:ext uri="{FF2B5EF4-FFF2-40B4-BE49-F238E27FC236}">
                <a16:creationId xmlns:a16="http://schemas.microsoft.com/office/drawing/2014/main" id="{4830B26C-178D-440C-8245-1CF146D430C7}"/>
              </a:ext>
            </a:extLst>
          </p:cNvPr>
          <p:cNvSpPr>
            <a:spLocks noGrp="1"/>
          </p:cNvSpPr>
          <p:nvPr>
            <p:ph type="body" sz="quarter" idx="13"/>
          </p:nvPr>
        </p:nvSpPr>
        <p:spPr/>
        <p:txBody>
          <a:bodyPr/>
          <a:lstStyle/>
          <a:p>
            <a:r>
              <a:rPr lang="en-US" dirty="0"/>
              <a:t>Section 1 Subtitle</a:t>
            </a:r>
          </a:p>
        </p:txBody>
      </p:sp>
      <p:sp>
        <p:nvSpPr>
          <p:cNvPr id="14" name="Text Placeholder 13">
            <a:extLst>
              <a:ext uri="{FF2B5EF4-FFF2-40B4-BE49-F238E27FC236}">
                <a16:creationId xmlns:a16="http://schemas.microsoft.com/office/drawing/2014/main" id="{A8E1A2F0-A9AF-4CD6-9066-47343411D101}"/>
              </a:ext>
            </a:extLst>
          </p:cNvPr>
          <p:cNvSpPr>
            <a:spLocks noGrp="1"/>
          </p:cNvSpPr>
          <p:nvPr>
            <p:ph type="body" sz="quarter" idx="3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en-US" dirty="0"/>
          </a:p>
        </p:txBody>
      </p:sp>
      <p:sp>
        <p:nvSpPr>
          <p:cNvPr id="12" name="Text Placeholder 11">
            <a:extLst>
              <a:ext uri="{FF2B5EF4-FFF2-40B4-BE49-F238E27FC236}">
                <a16:creationId xmlns:a16="http://schemas.microsoft.com/office/drawing/2014/main" id="{1C8C70E9-4290-47B5-8797-A53FC5C668B5}"/>
              </a:ext>
            </a:extLst>
          </p:cNvPr>
          <p:cNvSpPr>
            <a:spLocks noGrp="1"/>
          </p:cNvSpPr>
          <p:nvPr>
            <p:ph type="body" idx="30"/>
          </p:nvPr>
        </p:nvSpPr>
        <p:spPr/>
        <p:txBody>
          <a:bodyPr/>
          <a:lstStyle/>
          <a:p>
            <a:r>
              <a:rPr lang="en-US" dirty="0"/>
              <a:t>Section 2 Title</a:t>
            </a:r>
          </a:p>
        </p:txBody>
      </p:sp>
      <p:sp>
        <p:nvSpPr>
          <p:cNvPr id="13" name="Text Placeholder 12">
            <a:extLst>
              <a:ext uri="{FF2B5EF4-FFF2-40B4-BE49-F238E27FC236}">
                <a16:creationId xmlns:a16="http://schemas.microsoft.com/office/drawing/2014/main" id="{9411752F-4811-49DF-A049-F19BD193AFC3}"/>
              </a:ext>
            </a:extLst>
          </p:cNvPr>
          <p:cNvSpPr>
            <a:spLocks noGrp="1"/>
          </p:cNvSpPr>
          <p:nvPr>
            <p:ph type="body" sz="quarter" idx="31"/>
          </p:nvPr>
        </p:nvSpPr>
        <p:spPr/>
        <p:txBody>
          <a:bodyPr/>
          <a:lstStyle/>
          <a:p>
            <a:r>
              <a:rPr lang="en-US" dirty="0"/>
              <a:t>Section 2 Subtitle</a:t>
            </a:r>
          </a:p>
        </p:txBody>
      </p:sp>
      <p:sp>
        <p:nvSpPr>
          <p:cNvPr id="16" name="Text Placeholder 15">
            <a:extLst>
              <a:ext uri="{FF2B5EF4-FFF2-40B4-BE49-F238E27FC236}">
                <a16:creationId xmlns:a16="http://schemas.microsoft.com/office/drawing/2014/main" id="{736F8A2A-3B76-4298-AB8B-7CD4F7CC78CE}"/>
              </a:ext>
            </a:extLst>
          </p:cNvPr>
          <p:cNvSpPr>
            <a:spLocks noGrp="1"/>
          </p:cNvSpPr>
          <p:nvPr>
            <p:ph type="body" sz="quarter" idx="3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en-US" dirty="0"/>
          </a:p>
          <a:p>
            <a:endParaRPr lang="en-US" dirty="0"/>
          </a:p>
        </p:txBody>
      </p:sp>
      <p:sp>
        <p:nvSpPr>
          <p:cNvPr id="10" name="Text Placeholder 9">
            <a:extLst>
              <a:ext uri="{FF2B5EF4-FFF2-40B4-BE49-F238E27FC236}">
                <a16:creationId xmlns:a16="http://schemas.microsoft.com/office/drawing/2014/main" id="{0ABDC923-01AE-453C-9C68-C6F1C0247C3A}"/>
              </a:ext>
            </a:extLst>
          </p:cNvPr>
          <p:cNvSpPr>
            <a:spLocks noGrp="1"/>
          </p:cNvSpPr>
          <p:nvPr>
            <p:ph type="body" idx="27"/>
          </p:nvPr>
        </p:nvSpPr>
        <p:spPr/>
        <p:txBody>
          <a:bodyPr/>
          <a:lstStyle/>
          <a:p>
            <a:r>
              <a:rPr lang="en-US" dirty="0"/>
              <a:t>Section 3 Title</a:t>
            </a:r>
          </a:p>
        </p:txBody>
      </p:sp>
      <p:sp>
        <p:nvSpPr>
          <p:cNvPr id="11" name="Text Placeholder 10">
            <a:extLst>
              <a:ext uri="{FF2B5EF4-FFF2-40B4-BE49-F238E27FC236}">
                <a16:creationId xmlns:a16="http://schemas.microsoft.com/office/drawing/2014/main" id="{1A26B5DB-C49A-4F52-94BA-4B39A5BE8501}"/>
              </a:ext>
            </a:extLst>
          </p:cNvPr>
          <p:cNvSpPr>
            <a:spLocks noGrp="1"/>
          </p:cNvSpPr>
          <p:nvPr>
            <p:ph type="body" sz="quarter" idx="28"/>
          </p:nvPr>
        </p:nvSpPr>
        <p:spPr/>
        <p:txBody>
          <a:bodyPr/>
          <a:lstStyle/>
          <a:p>
            <a:r>
              <a:rPr lang="en-US" dirty="0"/>
              <a:t>Section 3 Subtitle</a:t>
            </a:r>
          </a:p>
        </p:txBody>
      </p:sp>
      <p:sp>
        <p:nvSpPr>
          <p:cNvPr id="15" name="Text Placeholder 14">
            <a:extLst>
              <a:ext uri="{FF2B5EF4-FFF2-40B4-BE49-F238E27FC236}">
                <a16:creationId xmlns:a16="http://schemas.microsoft.com/office/drawing/2014/main" id="{7E5BB6A1-F32F-4C90-8FAF-6B3DBAA95C19}"/>
              </a:ext>
            </a:extLst>
          </p:cNvPr>
          <p:cNvSpPr>
            <a:spLocks noGrp="1"/>
          </p:cNvSpPr>
          <p:nvPr>
            <p:ph type="body" sz="quarter" idx="3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endParaRPr lang="en-US" dirty="0"/>
          </a:p>
          <a:p>
            <a:endParaRPr lang="en-US" dirty="0"/>
          </a:p>
        </p:txBody>
      </p:sp>
      <p:sp>
        <p:nvSpPr>
          <p:cNvPr id="5" name="Slide Number Placeholder 4">
            <a:extLst>
              <a:ext uri="{FF2B5EF4-FFF2-40B4-BE49-F238E27FC236}">
                <a16:creationId xmlns:a16="http://schemas.microsoft.com/office/drawing/2014/main" id="{9E0CD0CE-DB09-434A-9DA9-09E449E7F37F}"/>
              </a:ext>
            </a:extLst>
          </p:cNvPr>
          <p:cNvSpPr>
            <a:spLocks noGrp="1"/>
          </p:cNvSpPr>
          <p:nvPr>
            <p:ph type="sldNum" sz="quarter" idx="12"/>
          </p:nvPr>
        </p:nvSpPr>
        <p:spPr/>
        <p:txBody>
          <a:bodyPr/>
          <a:lstStyle/>
          <a:p>
            <a:fld id="{3CE5352E-9B9F-4EDC-8769-7FA3D3F814C7}" type="slidenum">
              <a:rPr lang="en-US" smtClean="0"/>
              <a:pPr/>
              <a:t>14</a:t>
            </a:fld>
            <a:endParaRPr lang="en-US" dirty="0"/>
          </a:p>
        </p:txBody>
      </p:sp>
      <p:sp>
        <p:nvSpPr>
          <p:cNvPr id="3" name="Date Placeholder 2">
            <a:extLst>
              <a:ext uri="{FF2B5EF4-FFF2-40B4-BE49-F238E27FC236}">
                <a16:creationId xmlns:a16="http://schemas.microsoft.com/office/drawing/2014/main" id="{70EFC5BA-1007-4C96-BFE4-598FDD0D429B}"/>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
        <p:nvSpPr>
          <p:cNvPr id="4" name="Footer Placeholder 3">
            <a:extLst>
              <a:ext uri="{FF2B5EF4-FFF2-40B4-BE49-F238E27FC236}">
                <a16:creationId xmlns:a16="http://schemas.microsoft.com/office/drawing/2014/main" id="{ABA3DCC6-FB7D-4430-82F3-9491EBF019C9}"/>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243122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9D3C-271B-484C-AA5F-E93866C212F8}"/>
              </a:ext>
            </a:extLst>
          </p:cNvPr>
          <p:cNvSpPr>
            <a:spLocks noGrp="1"/>
          </p:cNvSpPr>
          <p:nvPr>
            <p:ph type="title"/>
          </p:nvPr>
        </p:nvSpPr>
        <p:spPr/>
        <p:txBody>
          <a:bodyPr/>
          <a:lstStyle/>
          <a:p>
            <a:r>
              <a:rPr lang="en-US" dirty="0"/>
              <a:t>Traction</a:t>
            </a:r>
          </a:p>
        </p:txBody>
      </p:sp>
      <p:sp>
        <p:nvSpPr>
          <p:cNvPr id="7" name="Text Placeholder 6">
            <a:extLst>
              <a:ext uri="{FF2B5EF4-FFF2-40B4-BE49-F238E27FC236}">
                <a16:creationId xmlns:a16="http://schemas.microsoft.com/office/drawing/2014/main" id="{F181449B-C538-43A2-A6F8-C75858D8FD10}"/>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2" name="Picture Placeholder 21" descr="Logo with hanger, text, and mini mountain on the bottom">
            <a:extLst>
              <a:ext uri="{FF2B5EF4-FFF2-40B4-BE49-F238E27FC236}">
                <a16:creationId xmlns:a16="http://schemas.microsoft.com/office/drawing/2014/main" id="{6EA8DC8C-9E58-4ED8-BF4E-4DF32790C8BB}"/>
              </a:ext>
            </a:extLst>
          </p:cNvPr>
          <p:cNvPicPr>
            <a:picLocks noGrp="1" noChangeAspect="1"/>
          </p:cNvPicPr>
          <p:nvPr>
            <p:ph type="pic" sz="quarter" idx="25"/>
          </p:nvPr>
        </p:nvPicPr>
        <p:blipFill>
          <a:blip r:embed="rId2"/>
          <a:srcRect l="8422" r="8422"/>
          <a:stretch>
            <a:fillRect/>
          </a:stretch>
        </p:blipFill>
        <p:spPr>
          <a:prstGeom prst="rect">
            <a:avLst/>
          </a:prstGeom>
        </p:spPr>
      </p:pic>
      <p:sp>
        <p:nvSpPr>
          <p:cNvPr id="8" name="Text Placeholder 7">
            <a:extLst>
              <a:ext uri="{FF2B5EF4-FFF2-40B4-BE49-F238E27FC236}">
                <a16:creationId xmlns:a16="http://schemas.microsoft.com/office/drawing/2014/main" id="{747FF039-5470-43B6-BDD5-2635D9B29DDA}"/>
              </a:ext>
            </a:extLst>
          </p:cNvPr>
          <p:cNvSpPr>
            <a:spLocks noGrp="1"/>
          </p:cNvSpPr>
          <p:nvPr>
            <p:ph type="body" idx="1"/>
          </p:nvPr>
        </p:nvSpPr>
        <p:spPr/>
        <p:txBody>
          <a:bodyPr/>
          <a:lstStyle/>
          <a:p>
            <a:r>
              <a:rPr lang="en-US" dirty="0"/>
              <a:t>Key Metrics</a:t>
            </a:r>
          </a:p>
        </p:txBody>
      </p:sp>
      <p:graphicFrame>
        <p:nvGraphicFramePr>
          <p:cNvPr id="14" name="Content Placeholder 13" descr="table">
            <a:extLst>
              <a:ext uri="{FF2B5EF4-FFF2-40B4-BE49-F238E27FC236}">
                <a16:creationId xmlns:a16="http://schemas.microsoft.com/office/drawing/2014/main" id="{BFAC5789-2454-4E8D-9998-A40B107348F5}"/>
              </a:ext>
            </a:extLst>
          </p:cNvPr>
          <p:cNvGraphicFramePr>
            <a:graphicFrameLocks noGrp="1"/>
          </p:cNvGraphicFramePr>
          <p:nvPr>
            <p:ph sz="quarter" idx="31"/>
            <p:extLst>
              <p:ext uri="{D42A27DB-BD31-4B8C-83A1-F6EECF244321}">
                <p14:modId xmlns:p14="http://schemas.microsoft.com/office/powerpoint/2010/main" val="4293119130"/>
              </p:ext>
            </p:extLst>
          </p:nvPr>
        </p:nvGraphicFramePr>
        <p:xfrm>
          <a:off x="836613" y="2811463"/>
          <a:ext cx="4946669" cy="2406096"/>
        </p:xfrm>
        <a:graphic>
          <a:graphicData uri="http://schemas.openxmlformats.org/drawingml/2006/table">
            <a:tbl>
              <a:tblPr firstRow="1" firstCol="1" bandRow="1">
                <a:tableStyleId>{93296810-A885-4BE3-A3E7-6D5BEEA58F35}</a:tableStyleId>
              </a:tblPr>
              <a:tblGrid>
                <a:gridCol w="895608">
                  <a:extLst>
                    <a:ext uri="{9D8B030D-6E8A-4147-A177-3AD203B41FA5}">
                      <a16:colId xmlns:a16="http://schemas.microsoft.com/office/drawing/2014/main" val="5131110"/>
                    </a:ext>
                  </a:extLst>
                </a:gridCol>
                <a:gridCol w="828000">
                  <a:extLst>
                    <a:ext uri="{9D8B030D-6E8A-4147-A177-3AD203B41FA5}">
                      <a16:colId xmlns:a16="http://schemas.microsoft.com/office/drawing/2014/main" val="1056734697"/>
                    </a:ext>
                  </a:extLst>
                </a:gridCol>
                <a:gridCol w="828000">
                  <a:extLst>
                    <a:ext uri="{9D8B030D-6E8A-4147-A177-3AD203B41FA5}">
                      <a16:colId xmlns:a16="http://schemas.microsoft.com/office/drawing/2014/main" val="2934469475"/>
                    </a:ext>
                  </a:extLst>
                </a:gridCol>
                <a:gridCol w="1260000">
                  <a:extLst>
                    <a:ext uri="{9D8B030D-6E8A-4147-A177-3AD203B41FA5}">
                      <a16:colId xmlns:a16="http://schemas.microsoft.com/office/drawing/2014/main" val="3769587021"/>
                    </a:ext>
                  </a:extLst>
                </a:gridCol>
                <a:gridCol w="1135061">
                  <a:extLst>
                    <a:ext uri="{9D8B030D-6E8A-4147-A177-3AD203B41FA5}">
                      <a16:colId xmlns:a16="http://schemas.microsoft.com/office/drawing/2014/main" val="1352029230"/>
                    </a:ext>
                  </a:extLst>
                </a:gridCol>
              </a:tblGrid>
              <a:tr h="475931">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1200" b="0" kern="1200" dirty="0">
                          <a:solidFill>
                            <a:schemeClr val="tx1"/>
                          </a:solidFill>
                          <a:latin typeface="+mj-lt"/>
                          <a:ea typeface="+mn-ea"/>
                          <a:cs typeface="+mn-cs"/>
                        </a:rPr>
                        <a:t>Clients</a:t>
                      </a:r>
                      <a:endParaRPr lang="ru-RU" sz="1200" b="0"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200" b="0" kern="1200" dirty="0">
                          <a:solidFill>
                            <a:schemeClr val="tx1"/>
                          </a:solidFill>
                          <a:latin typeface="+mj-lt"/>
                          <a:ea typeface="+mn-ea"/>
                          <a:cs typeface="+mn-cs"/>
                        </a:rPr>
                        <a:t>Orders</a:t>
                      </a:r>
                      <a:endParaRPr lang="ru-RU" sz="1200" b="0"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200" b="0" kern="1200" dirty="0">
                          <a:solidFill>
                            <a:schemeClr val="tx1"/>
                          </a:solidFill>
                          <a:latin typeface="+mj-lt"/>
                          <a:ea typeface="+mn-ea"/>
                          <a:cs typeface="+mn-cs"/>
                        </a:rPr>
                        <a:t>Gross Revenue</a:t>
                      </a:r>
                      <a:endParaRPr lang="ru-RU" sz="1200" b="0"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200" b="0" kern="1200" dirty="0">
                          <a:solidFill>
                            <a:schemeClr val="tx1"/>
                          </a:solidFill>
                          <a:latin typeface="+mj-lt"/>
                          <a:ea typeface="+mn-ea"/>
                          <a:cs typeface="+mn-cs"/>
                        </a:rPr>
                        <a:t>Net Revenue</a:t>
                      </a:r>
                      <a:endParaRPr lang="ru-RU" sz="1200" b="0"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531251103"/>
                  </a:ext>
                </a:extLst>
              </a:tr>
              <a:tr h="386033">
                <a:tc>
                  <a:txBody>
                    <a:bodyPr/>
                    <a:lstStyle/>
                    <a:p>
                      <a:pPr algn="ctr"/>
                      <a:r>
                        <a:rPr lang="en-US" sz="1200" b="0" dirty="0">
                          <a:solidFill>
                            <a:schemeClr val="tx1"/>
                          </a:solidFill>
                          <a:latin typeface="+mj-lt"/>
                        </a:rPr>
                        <a:t>20XX</a:t>
                      </a:r>
                      <a:endParaRPr lang="ru-RU" sz="1200" b="0"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200" dirty="0">
                          <a:solidFill>
                            <a:srgbClr val="000000">
                              <a:alpha val="70000"/>
                            </a:srgbClr>
                          </a:solidFill>
                        </a:rPr>
                        <a:t>10</a:t>
                      </a:r>
                      <a:endParaRPr lang="ru-RU" sz="120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200" dirty="0">
                          <a:solidFill>
                            <a:srgbClr val="000000">
                              <a:alpha val="70000"/>
                            </a:srgbClr>
                          </a:solidFill>
                        </a:rPr>
                        <a:t>1100</a:t>
                      </a:r>
                      <a:endParaRPr lang="ru-RU" sz="120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200" dirty="0">
                          <a:solidFill>
                            <a:srgbClr val="000000">
                              <a:alpha val="70000"/>
                            </a:srgbClr>
                          </a:solidFill>
                        </a:rPr>
                        <a:t>$10,000</a:t>
                      </a:r>
                      <a:endParaRPr lang="ru-RU" sz="120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200" dirty="0">
                          <a:solidFill>
                            <a:srgbClr val="000000">
                              <a:alpha val="70000"/>
                            </a:srgbClr>
                          </a:solidFill>
                        </a:rPr>
                        <a:t>$7,000</a:t>
                      </a:r>
                      <a:endParaRPr lang="ru-RU" sz="120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4516094"/>
                  </a:ext>
                </a:extLst>
              </a:tr>
              <a:tr h="386033">
                <a:tc>
                  <a:txBody>
                    <a:bodyPr/>
                    <a:lstStyle/>
                    <a:p>
                      <a:pPr algn="ctr"/>
                      <a:r>
                        <a:rPr lang="en-US" sz="1200" b="0" dirty="0">
                          <a:solidFill>
                            <a:schemeClr val="tx1"/>
                          </a:solidFill>
                          <a:latin typeface="+mj-lt"/>
                        </a:rPr>
                        <a:t>20XX</a:t>
                      </a:r>
                      <a:endParaRPr lang="ru-RU" sz="1200" b="0"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200" dirty="0">
                          <a:solidFill>
                            <a:srgbClr val="000000">
                              <a:alpha val="70000"/>
                            </a:srgbClr>
                          </a:solidFill>
                        </a:rPr>
                        <a:t>20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200" dirty="0">
                          <a:solidFill>
                            <a:srgbClr val="000000">
                              <a:alpha val="70000"/>
                            </a:srgbClr>
                          </a:solidFill>
                        </a:rPr>
                        <a:t>200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$20,000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$16,000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44594024"/>
                  </a:ext>
                </a:extLst>
              </a:tr>
              <a:tr h="386033">
                <a:tc>
                  <a:txBody>
                    <a:bodyPr/>
                    <a:lstStyle/>
                    <a:p>
                      <a:pPr algn="ctr"/>
                      <a:r>
                        <a:rPr lang="en-US" sz="1200" b="0" dirty="0">
                          <a:solidFill>
                            <a:schemeClr val="tx1"/>
                          </a:solidFill>
                          <a:latin typeface="+mj-lt"/>
                        </a:rPr>
                        <a:t>20XX</a:t>
                      </a:r>
                      <a:endParaRPr lang="ru-RU" sz="1200" b="0"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200" dirty="0">
                          <a:solidFill>
                            <a:srgbClr val="000000">
                              <a:alpha val="70000"/>
                            </a:srgbClr>
                          </a:solidFill>
                        </a:rPr>
                        <a:t>30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a:solidFill>
                            <a:srgbClr val="000000">
                              <a:alpha val="70000"/>
                            </a:srgbClr>
                          </a:solidFill>
                        </a:rPr>
                        <a:t>300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$30,000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$25,000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1778015"/>
                  </a:ext>
                </a:extLst>
              </a:tr>
              <a:tr h="386033">
                <a:tc>
                  <a:txBody>
                    <a:bodyPr/>
                    <a:lstStyle/>
                    <a:p>
                      <a:pPr algn="ctr"/>
                      <a:r>
                        <a:rPr lang="en-US" sz="1200" b="0" dirty="0">
                          <a:solidFill>
                            <a:schemeClr val="tx1"/>
                          </a:solidFill>
                          <a:latin typeface="+mj-lt"/>
                        </a:rPr>
                        <a:t>20XX</a:t>
                      </a:r>
                      <a:endParaRPr lang="ru-RU" sz="1200" b="0"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200" dirty="0">
                          <a:solidFill>
                            <a:srgbClr val="000000">
                              <a:alpha val="70000"/>
                            </a:srgbClr>
                          </a:solidFill>
                        </a:rPr>
                        <a:t>40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1200" dirty="0">
                          <a:solidFill>
                            <a:srgbClr val="000000">
                              <a:alpha val="70000"/>
                            </a:srgbClr>
                          </a:solidFill>
                        </a:rPr>
                        <a:t>400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$40,000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$30,000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174535"/>
                  </a:ext>
                </a:extLst>
              </a:tr>
              <a:tr h="386033">
                <a:tc>
                  <a:txBody>
                    <a:bodyPr/>
                    <a:lstStyle/>
                    <a:p>
                      <a:pPr algn="ctr"/>
                      <a:r>
                        <a:rPr lang="en-US" sz="1200" b="0" dirty="0">
                          <a:solidFill>
                            <a:schemeClr val="tx1"/>
                          </a:solidFill>
                          <a:latin typeface="+mj-lt"/>
                        </a:rPr>
                        <a:t>20XX</a:t>
                      </a:r>
                      <a:endParaRPr lang="ru-RU" sz="1200" b="0"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en-US" sz="1200" dirty="0">
                          <a:solidFill>
                            <a:srgbClr val="000000">
                              <a:alpha val="70000"/>
                            </a:srgbClr>
                          </a:solidFill>
                        </a:rPr>
                        <a:t>50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a:solidFill>
                            <a:srgbClr val="000000">
                              <a:alpha val="70000"/>
                            </a:srgbClr>
                          </a:solidFill>
                        </a:rPr>
                        <a:t>500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$50,000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00000">
                              <a:alpha val="70000"/>
                            </a:srgbClr>
                          </a:solidFill>
                        </a:rPr>
                        <a:t>$40,000</a:t>
                      </a:r>
                      <a:endParaRPr lang="ru-RU" sz="120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674758"/>
                  </a:ext>
                </a:extLst>
              </a:tr>
            </a:tbl>
          </a:graphicData>
        </a:graphic>
      </p:graphicFrame>
      <p:sp>
        <p:nvSpPr>
          <p:cNvPr id="9" name="Text Placeholder 8">
            <a:extLst>
              <a:ext uri="{FF2B5EF4-FFF2-40B4-BE49-F238E27FC236}">
                <a16:creationId xmlns:a16="http://schemas.microsoft.com/office/drawing/2014/main" id="{F6233ED7-A5B6-46F2-8DA2-CCC38F75F7A0}"/>
              </a:ext>
            </a:extLst>
          </p:cNvPr>
          <p:cNvSpPr>
            <a:spLocks noGrp="1"/>
          </p:cNvSpPr>
          <p:nvPr>
            <p:ph type="body" idx="30"/>
          </p:nvPr>
        </p:nvSpPr>
        <p:spPr/>
        <p:txBody>
          <a:bodyPr/>
          <a:lstStyle/>
          <a:p>
            <a:r>
              <a:rPr lang="en-US" dirty="0"/>
              <a:t>Revenue by Year</a:t>
            </a:r>
          </a:p>
        </p:txBody>
      </p:sp>
      <p:graphicFrame>
        <p:nvGraphicFramePr>
          <p:cNvPr id="18" name="Content Placeholder 17" descr="Chart">
            <a:extLst>
              <a:ext uri="{FF2B5EF4-FFF2-40B4-BE49-F238E27FC236}">
                <a16:creationId xmlns:a16="http://schemas.microsoft.com/office/drawing/2014/main" id="{0CF36AFD-98F8-48F9-AEB2-4C72DAEDACEF}"/>
              </a:ext>
            </a:extLst>
          </p:cNvPr>
          <p:cNvGraphicFramePr>
            <a:graphicFrameLocks noGrp="1"/>
          </p:cNvGraphicFramePr>
          <p:nvPr>
            <p:ph sz="quarter" idx="32"/>
            <p:extLst>
              <p:ext uri="{D42A27DB-BD31-4B8C-83A1-F6EECF244321}">
                <p14:modId xmlns:p14="http://schemas.microsoft.com/office/powerpoint/2010/main" val="3771715704"/>
              </p:ext>
            </p:extLst>
          </p:nvPr>
        </p:nvGraphicFramePr>
        <p:xfrm>
          <a:off x="6494463" y="2811463"/>
          <a:ext cx="4821237" cy="266065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FFFA213A-C566-4DE2-A4F6-8F57B17E25D3}"/>
              </a:ext>
            </a:extLst>
          </p:cNvPr>
          <p:cNvSpPr>
            <a:spLocks noGrp="1"/>
          </p:cNvSpPr>
          <p:nvPr>
            <p:ph type="sldNum" sz="quarter" idx="12"/>
          </p:nvPr>
        </p:nvSpPr>
        <p:spPr/>
        <p:txBody>
          <a:bodyPr/>
          <a:lstStyle/>
          <a:p>
            <a:fld id="{3CE5352E-9B9F-4EDC-8769-7FA3D3F814C7}" type="slidenum">
              <a:rPr lang="en-US" smtClean="0"/>
              <a:pPr/>
              <a:t>15</a:t>
            </a:fld>
            <a:endParaRPr lang="en-US" dirty="0"/>
          </a:p>
        </p:txBody>
      </p:sp>
      <p:sp>
        <p:nvSpPr>
          <p:cNvPr id="4" name="Footer Placeholder 3">
            <a:extLst>
              <a:ext uri="{FF2B5EF4-FFF2-40B4-BE49-F238E27FC236}">
                <a16:creationId xmlns:a16="http://schemas.microsoft.com/office/drawing/2014/main" id="{7188DCA8-7838-411E-BF9A-714E6DEBA4F3}"/>
              </a:ext>
            </a:extLst>
          </p:cNvPr>
          <p:cNvSpPr>
            <a:spLocks noGrp="1"/>
          </p:cNvSpPr>
          <p:nvPr>
            <p:ph type="ftr" sz="quarter" idx="11"/>
          </p:nvPr>
        </p:nvSpPr>
        <p:spPr/>
        <p:txBody>
          <a:bodyPr/>
          <a:lstStyle/>
          <a:p>
            <a:r>
              <a:rPr lang="en-US" dirty="0"/>
              <a:t>ADD A FOOTER</a:t>
            </a:r>
          </a:p>
        </p:txBody>
      </p:sp>
      <p:sp>
        <p:nvSpPr>
          <p:cNvPr id="3" name="Date Placeholder 2">
            <a:extLst>
              <a:ext uri="{FF2B5EF4-FFF2-40B4-BE49-F238E27FC236}">
                <a16:creationId xmlns:a16="http://schemas.microsoft.com/office/drawing/2014/main" id="{90BB21D0-9A40-4774-828B-959B3E667BD8}"/>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Tree>
    <p:extLst>
      <p:ext uri="{BB962C8B-B14F-4D97-AF65-F5344CB8AC3E}">
        <p14:creationId xmlns:p14="http://schemas.microsoft.com/office/powerpoint/2010/main" val="148855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7D9F-55A9-45FE-B943-4A14EFB11BC4}"/>
              </a:ext>
            </a:extLst>
          </p:cNvPr>
          <p:cNvSpPr>
            <a:spLocks noGrp="1"/>
          </p:cNvSpPr>
          <p:nvPr>
            <p:ph type="title"/>
          </p:nvPr>
        </p:nvSpPr>
        <p:spPr/>
        <p:txBody>
          <a:bodyPr/>
          <a:lstStyle/>
          <a:p>
            <a:r>
              <a:rPr lang="en-US" dirty="0"/>
              <a:t>Timeline</a:t>
            </a:r>
          </a:p>
        </p:txBody>
      </p:sp>
      <p:sp>
        <p:nvSpPr>
          <p:cNvPr id="7" name="Text Placeholder 6">
            <a:extLst>
              <a:ext uri="{FF2B5EF4-FFF2-40B4-BE49-F238E27FC236}">
                <a16:creationId xmlns:a16="http://schemas.microsoft.com/office/drawing/2014/main" id="{64B6DC5D-FEA7-4B54-90D0-75E1C2E912BA}"/>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8" name="Picture 27"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10" name="Text Placeholder 9">
            <a:extLst>
              <a:ext uri="{FF2B5EF4-FFF2-40B4-BE49-F238E27FC236}">
                <a16:creationId xmlns:a16="http://schemas.microsoft.com/office/drawing/2014/main" id="{0086D6D6-02B7-45B8-B60C-D7ACCD1A7858}"/>
              </a:ext>
            </a:extLst>
          </p:cNvPr>
          <p:cNvSpPr>
            <a:spLocks noGrp="1"/>
          </p:cNvSpPr>
          <p:nvPr>
            <p:ph type="body" sz="quarter" idx="25"/>
          </p:nvPr>
        </p:nvSpPr>
        <p:spPr/>
        <p:txBody>
          <a:bodyPr/>
          <a:lstStyle/>
          <a:p>
            <a:r>
              <a:rPr lang="en-US" dirty="0"/>
              <a:t>20XX</a:t>
            </a:r>
          </a:p>
        </p:txBody>
      </p:sp>
      <p:sp>
        <p:nvSpPr>
          <p:cNvPr id="11" name="Text Placeholder 10">
            <a:extLst>
              <a:ext uri="{FF2B5EF4-FFF2-40B4-BE49-F238E27FC236}">
                <a16:creationId xmlns:a16="http://schemas.microsoft.com/office/drawing/2014/main" id="{9C496606-8B03-4336-A6E1-522B6BF8B86F}"/>
              </a:ext>
            </a:extLst>
          </p:cNvPr>
          <p:cNvSpPr>
            <a:spLocks noGrp="1"/>
          </p:cNvSpPr>
          <p:nvPr>
            <p:ph type="body" idx="32"/>
          </p:nvPr>
        </p:nvSpPr>
        <p:spPr/>
        <p:txBody>
          <a:bodyPr/>
          <a:lstStyle/>
          <a:p>
            <a:r>
              <a:rPr lang="en-US" dirty="0"/>
              <a:t>Month</a:t>
            </a:r>
          </a:p>
        </p:txBody>
      </p:sp>
      <p:sp>
        <p:nvSpPr>
          <p:cNvPr id="8" name="Text Placeholder 7">
            <a:extLst>
              <a:ext uri="{FF2B5EF4-FFF2-40B4-BE49-F238E27FC236}">
                <a16:creationId xmlns:a16="http://schemas.microsoft.com/office/drawing/2014/main" id="{58EEE559-3B1C-40F5-B611-B75A47F21270}"/>
              </a:ext>
            </a:extLst>
          </p:cNvPr>
          <p:cNvSpPr>
            <a:spLocks noGrp="1"/>
          </p:cNvSpPr>
          <p:nvPr>
            <p:ph type="body" idx="1"/>
          </p:nvPr>
        </p:nvSpPr>
        <p:spPr/>
        <p:txBody>
          <a:bodyPr/>
          <a:lstStyle/>
          <a:p>
            <a:r>
              <a:rPr lang="en-US" dirty="0"/>
              <a:t>Point 1 Title</a:t>
            </a:r>
          </a:p>
        </p:txBody>
      </p:sp>
      <p:sp>
        <p:nvSpPr>
          <p:cNvPr id="9" name="Text Placeholder 8">
            <a:extLst>
              <a:ext uri="{FF2B5EF4-FFF2-40B4-BE49-F238E27FC236}">
                <a16:creationId xmlns:a16="http://schemas.microsoft.com/office/drawing/2014/main" id="{4E758861-8D4E-4861-8F2E-C0331A36F70D}"/>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8" name="Text Placeholder 17">
            <a:extLst>
              <a:ext uri="{FF2B5EF4-FFF2-40B4-BE49-F238E27FC236}">
                <a16:creationId xmlns:a16="http://schemas.microsoft.com/office/drawing/2014/main" id="{4F1BEAB5-C4E1-4249-82AF-56673C72FF11}"/>
              </a:ext>
            </a:extLst>
          </p:cNvPr>
          <p:cNvSpPr>
            <a:spLocks noGrp="1"/>
          </p:cNvSpPr>
          <p:nvPr>
            <p:ph type="body" sz="quarter" idx="39"/>
          </p:nvPr>
        </p:nvSpPr>
        <p:spPr/>
        <p:txBody>
          <a:bodyPr/>
          <a:lstStyle/>
          <a:p>
            <a:r>
              <a:rPr lang="en-US" dirty="0"/>
              <a:t>20XX</a:t>
            </a:r>
          </a:p>
        </p:txBody>
      </p:sp>
      <p:sp>
        <p:nvSpPr>
          <p:cNvPr id="19" name="Text Placeholder 18">
            <a:extLst>
              <a:ext uri="{FF2B5EF4-FFF2-40B4-BE49-F238E27FC236}">
                <a16:creationId xmlns:a16="http://schemas.microsoft.com/office/drawing/2014/main" id="{4CC2EC0F-3A21-4631-AF53-99F014F411AF}"/>
              </a:ext>
            </a:extLst>
          </p:cNvPr>
          <p:cNvSpPr>
            <a:spLocks noGrp="1"/>
          </p:cNvSpPr>
          <p:nvPr>
            <p:ph type="body" idx="40"/>
          </p:nvPr>
        </p:nvSpPr>
        <p:spPr/>
        <p:txBody>
          <a:bodyPr/>
          <a:lstStyle/>
          <a:p>
            <a:r>
              <a:rPr lang="en-US" dirty="0"/>
              <a:t>Month</a:t>
            </a:r>
          </a:p>
        </p:txBody>
      </p:sp>
      <p:sp>
        <p:nvSpPr>
          <p:cNvPr id="16" name="Text Placeholder 15">
            <a:extLst>
              <a:ext uri="{FF2B5EF4-FFF2-40B4-BE49-F238E27FC236}">
                <a16:creationId xmlns:a16="http://schemas.microsoft.com/office/drawing/2014/main" id="{02EA3F9B-C21D-4DE5-8C80-46F78DAFC986}"/>
              </a:ext>
            </a:extLst>
          </p:cNvPr>
          <p:cNvSpPr>
            <a:spLocks noGrp="1"/>
          </p:cNvSpPr>
          <p:nvPr>
            <p:ph type="body" idx="37"/>
          </p:nvPr>
        </p:nvSpPr>
        <p:spPr/>
        <p:txBody>
          <a:bodyPr/>
          <a:lstStyle/>
          <a:p>
            <a:r>
              <a:rPr lang="en-US" dirty="0"/>
              <a:t>Point 2 Title</a:t>
            </a:r>
          </a:p>
        </p:txBody>
      </p:sp>
      <p:sp>
        <p:nvSpPr>
          <p:cNvPr id="17" name="Text Placeholder 16">
            <a:extLst>
              <a:ext uri="{FF2B5EF4-FFF2-40B4-BE49-F238E27FC236}">
                <a16:creationId xmlns:a16="http://schemas.microsoft.com/office/drawing/2014/main" id="{4FAC2FE3-F382-4FD8-93A4-62B926F70CB6}"/>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2" name="Text Placeholder 21">
            <a:extLst>
              <a:ext uri="{FF2B5EF4-FFF2-40B4-BE49-F238E27FC236}">
                <a16:creationId xmlns:a16="http://schemas.microsoft.com/office/drawing/2014/main" id="{C2EC925B-48F1-47CA-B19B-49E234391A42}"/>
              </a:ext>
            </a:extLst>
          </p:cNvPr>
          <p:cNvSpPr>
            <a:spLocks noGrp="1"/>
          </p:cNvSpPr>
          <p:nvPr>
            <p:ph type="body" sz="quarter" idx="43"/>
          </p:nvPr>
        </p:nvSpPr>
        <p:spPr/>
        <p:txBody>
          <a:bodyPr/>
          <a:lstStyle/>
          <a:p>
            <a:r>
              <a:rPr lang="en-US" dirty="0"/>
              <a:t>20XX</a:t>
            </a:r>
          </a:p>
        </p:txBody>
      </p:sp>
      <p:sp>
        <p:nvSpPr>
          <p:cNvPr id="23" name="Text Placeholder 22">
            <a:extLst>
              <a:ext uri="{FF2B5EF4-FFF2-40B4-BE49-F238E27FC236}">
                <a16:creationId xmlns:a16="http://schemas.microsoft.com/office/drawing/2014/main" id="{3FCF38DF-31C0-46CE-908F-2E8981C8FA04}"/>
              </a:ext>
            </a:extLst>
          </p:cNvPr>
          <p:cNvSpPr>
            <a:spLocks noGrp="1"/>
          </p:cNvSpPr>
          <p:nvPr>
            <p:ph type="body" idx="44"/>
          </p:nvPr>
        </p:nvSpPr>
        <p:spPr/>
        <p:txBody>
          <a:bodyPr/>
          <a:lstStyle/>
          <a:p>
            <a:r>
              <a:rPr lang="en-US" dirty="0"/>
              <a:t>Month</a:t>
            </a:r>
          </a:p>
        </p:txBody>
      </p:sp>
      <p:sp>
        <p:nvSpPr>
          <p:cNvPr id="20" name="Text Placeholder 19">
            <a:extLst>
              <a:ext uri="{FF2B5EF4-FFF2-40B4-BE49-F238E27FC236}">
                <a16:creationId xmlns:a16="http://schemas.microsoft.com/office/drawing/2014/main" id="{CC3A77E1-A99A-49D0-839D-3F54C199E352}"/>
              </a:ext>
            </a:extLst>
          </p:cNvPr>
          <p:cNvSpPr>
            <a:spLocks noGrp="1"/>
          </p:cNvSpPr>
          <p:nvPr>
            <p:ph type="body" idx="41"/>
          </p:nvPr>
        </p:nvSpPr>
        <p:spPr/>
        <p:txBody>
          <a:bodyPr/>
          <a:lstStyle/>
          <a:p>
            <a:r>
              <a:rPr lang="en-US" dirty="0"/>
              <a:t>Point 3 Title</a:t>
            </a:r>
          </a:p>
        </p:txBody>
      </p:sp>
      <p:sp>
        <p:nvSpPr>
          <p:cNvPr id="21" name="Text Placeholder 20">
            <a:extLst>
              <a:ext uri="{FF2B5EF4-FFF2-40B4-BE49-F238E27FC236}">
                <a16:creationId xmlns:a16="http://schemas.microsoft.com/office/drawing/2014/main" id="{7624D618-D31E-43A5-9C3E-1E9D01A2FC39}"/>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6" name="Text Placeholder 25">
            <a:extLst>
              <a:ext uri="{FF2B5EF4-FFF2-40B4-BE49-F238E27FC236}">
                <a16:creationId xmlns:a16="http://schemas.microsoft.com/office/drawing/2014/main" id="{6FF48712-CD7C-447C-A7E4-161F475785B7}"/>
              </a:ext>
            </a:extLst>
          </p:cNvPr>
          <p:cNvSpPr>
            <a:spLocks noGrp="1"/>
          </p:cNvSpPr>
          <p:nvPr>
            <p:ph type="body" sz="quarter" idx="47"/>
          </p:nvPr>
        </p:nvSpPr>
        <p:spPr/>
        <p:txBody>
          <a:bodyPr/>
          <a:lstStyle/>
          <a:p>
            <a:r>
              <a:rPr lang="en-US" dirty="0"/>
              <a:t>20XX</a:t>
            </a:r>
          </a:p>
        </p:txBody>
      </p:sp>
      <p:sp>
        <p:nvSpPr>
          <p:cNvPr id="27" name="Text Placeholder 26">
            <a:extLst>
              <a:ext uri="{FF2B5EF4-FFF2-40B4-BE49-F238E27FC236}">
                <a16:creationId xmlns:a16="http://schemas.microsoft.com/office/drawing/2014/main" id="{62DD1374-5707-493E-AFC8-1B14693249F4}"/>
              </a:ext>
            </a:extLst>
          </p:cNvPr>
          <p:cNvSpPr>
            <a:spLocks noGrp="1"/>
          </p:cNvSpPr>
          <p:nvPr>
            <p:ph type="body" idx="48"/>
          </p:nvPr>
        </p:nvSpPr>
        <p:spPr/>
        <p:txBody>
          <a:bodyPr/>
          <a:lstStyle/>
          <a:p>
            <a:r>
              <a:rPr lang="en-US" dirty="0"/>
              <a:t>Month</a:t>
            </a:r>
          </a:p>
        </p:txBody>
      </p:sp>
      <p:sp>
        <p:nvSpPr>
          <p:cNvPr id="24" name="Text Placeholder 23">
            <a:extLst>
              <a:ext uri="{FF2B5EF4-FFF2-40B4-BE49-F238E27FC236}">
                <a16:creationId xmlns:a16="http://schemas.microsoft.com/office/drawing/2014/main" id="{2CFD11C9-C308-4CB8-BE51-1B01CE656959}"/>
              </a:ext>
            </a:extLst>
          </p:cNvPr>
          <p:cNvSpPr>
            <a:spLocks noGrp="1"/>
          </p:cNvSpPr>
          <p:nvPr>
            <p:ph type="body" idx="45"/>
          </p:nvPr>
        </p:nvSpPr>
        <p:spPr/>
        <p:txBody>
          <a:bodyPr/>
          <a:lstStyle/>
          <a:p>
            <a:r>
              <a:rPr lang="en-US" dirty="0"/>
              <a:t>Point 4 Title</a:t>
            </a:r>
          </a:p>
        </p:txBody>
      </p:sp>
      <p:sp>
        <p:nvSpPr>
          <p:cNvPr id="25" name="Text Placeholder 24">
            <a:extLst>
              <a:ext uri="{FF2B5EF4-FFF2-40B4-BE49-F238E27FC236}">
                <a16:creationId xmlns:a16="http://schemas.microsoft.com/office/drawing/2014/main" id="{2A9CAFA8-4586-4196-8660-EFAE60FA3F93}"/>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4" name="Text Placeholder 13">
            <a:extLst>
              <a:ext uri="{FF2B5EF4-FFF2-40B4-BE49-F238E27FC236}">
                <a16:creationId xmlns:a16="http://schemas.microsoft.com/office/drawing/2014/main" id="{E59F2913-0094-4416-9648-629E1EFB63E9}"/>
              </a:ext>
            </a:extLst>
          </p:cNvPr>
          <p:cNvSpPr>
            <a:spLocks noGrp="1"/>
          </p:cNvSpPr>
          <p:nvPr>
            <p:ph type="body" sz="quarter" idx="35"/>
          </p:nvPr>
        </p:nvSpPr>
        <p:spPr/>
        <p:txBody>
          <a:bodyPr/>
          <a:lstStyle/>
          <a:p>
            <a:r>
              <a:rPr lang="en-US" dirty="0"/>
              <a:t>20XX</a:t>
            </a:r>
          </a:p>
        </p:txBody>
      </p:sp>
      <p:sp>
        <p:nvSpPr>
          <p:cNvPr id="15" name="Text Placeholder 14">
            <a:extLst>
              <a:ext uri="{FF2B5EF4-FFF2-40B4-BE49-F238E27FC236}">
                <a16:creationId xmlns:a16="http://schemas.microsoft.com/office/drawing/2014/main" id="{C42623EE-2D81-417F-8A9D-FCCF153DE24A}"/>
              </a:ext>
            </a:extLst>
          </p:cNvPr>
          <p:cNvSpPr>
            <a:spLocks noGrp="1"/>
          </p:cNvSpPr>
          <p:nvPr>
            <p:ph type="body" idx="36"/>
          </p:nvPr>
        </p:nvSpPr>
        <p:spPr/>
        <p:txBody>
          <a:bodyPr/>
          <a:lstStyle/>
          <a:p>
            <a:r>
              <a:rPr lang="en-US" dirty="0"/>
              <a:t>Month</a:t>
            </a:r>
          </a:p>
        </p:txBody>
      </p:sp>
      <p:sp>
        <p:nvSpPr>
          <p:cNvPr id="12" name="Text Placeholder 11">
            <a:extLst>
              <a:ext uri="{FF2B5EF4-FFF2-40B4-BE49-F238E27FC236}">
                <a16:creationId xmlns:a16="http://schemas.microsoft.com/office/drawing/2014/main" id="{C23CFE23-9EF8-41DF-92C0-DFBECCAEBC57}"/>
              </a:ext>
            </a:extLst>
          </p:cNvPr>
          <p:cNvSpPr>
            <a:spLocks noGrp="1"/>
          </p:cNvSpPr>
          <p:nvPr>
            <p:ph type="body" idx="33"/>
          </p:nvPr>
        </p:nvSpPr>
        <p:spPr/>
        <p:txBody>
          <a:bodyPr/>
          <a:lstStyle/>
          <a:p>
            <a:r>
              <a:rPr lang="en-US" dirty="0"/>
              <a:t>Point 5 Title</a:t>
            </a:r>
          </a:p>
        </p:txBody>
      </p:sp>
      <p:sp>
        <p:nvSpPr>
          <p:cNvPr id="13" name="Text Placeholder 12">
            <a:extLst>
              <a:ext uri="{FF2B5EF4-FFF2-40B4-BE49-F238E27FC236}">
                <a16:creationId xmlns:a16="http://schemas.microsoft.com/office/drawing/2014/main" id="{53D60791-9B90-418C-90AA-EAD56B6BB380}"/>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5" name="Slide Number Placeholder 4">
            <a:extLst>
              <a:ext uri="{FF2B5EF4-FFF2-40B4-BE49-F238E27FC236}">
                <a16:creationId xmlns:a16="http://schemas.microsoft.com/office/drawing/2014/main" id="{69527198-FBEF-4DD0-9CF6-B5D6F1729BA6}"/>
              </a:ext>
            </a:extLst>
          </p:cNvPr>
          <p:cNvSpPr>
            <a:spLocks noGrp="1"/>
          </p:cNvSpPr>
          <p:nvPr>
            <p:ph type="sldNum" sz="quarter" idx="12"/>
          </p:nvPr>
        </p:nvSpPr>
        <p:spPr/>
        <p:txBody>
          <a:bodyPr/>
          <a:lstStyle/>
          <a:p>
            <a:fld id="{3CE5352E-9B9F-4EDC-8769-7FA3D3F814C7}" type="slidenum">
              <a:rPr lang="en-US" smtClean="0"/>
              <a:pPr/>
              <a:t>16</a:t>
            </a:fld>
            <a:endParaRPr lang="en-US" dirty="0"/>
          </a:p>
        </p:txBody>
      </p:sp>
      <p:sp>
        <p:nvSpPr>
          <p:cNvPr id="3" name="Date Placeholder 2">
            <a:extLst>
              <a:ext uri="{FF2B5EF4-FFF2-40B4-BE49-F238E27FC236}">
                <a16:creationId xmlns:a16="http://schemas.microsoft.com/office/drawing/2014/main" id="{1C3E1523-5606-4324-8957-0FCB9EF82868}"/>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
        <p:nvSpPr>
          <p:cNvPr id="4" name="Footer Placeholder 3">
            <a:extLst>
              <a:ext uri="{FF2B5EF4-FFF2-40B4-BE49-F238E27FC236}">
                <a16:creationId xmlns:a16="http://schemas.microsoft.com/office/drawing/2014/main" id="{B4B90187-D74A-4B86-B2F9-0462F01AEEF5}"/>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40729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6F86-0D7E-4256-941A-55DA4EAE8E84}"/>
              </a:ext>
            </a:extLst>
          </p:cNvPr>
          <p:cNvSpPr>
            <a:spLocks noGrp="1"/>
          </p:cNvSpPr>
          <p:nvPr>
            <p:ph type="title"/>
          </p:nvPr>
        </p:nvSpPr>
        <p:spPr/>
        <p:txBody>
          <a:bodyPr/>
          <a:lstStyle/>
          <a:p>
            <a:r>
              <a:rPr lang="en-US" dirty="0"/>
              <a:t>Financials</a:t>
            </a:r>
          </a:p>
        </p:txBody>
      </p:sp>
      <p:sp>
        <p:nvSpPr>
          <p:cNvPr id="7" name="Text Placeholder 6">
            <a:extLst>
              <a:ext uri="{FF2B5EF4-FFF2-40B4-BE49-F238E27FC236}">
                <a16:creationId xmlns:a16="http://schemas.microsoft.com/office/drawing/2014/main" id="{9BD8F954-9938-43DE-B7DE-6ABE7B7CA9C5}"/>
              </a:ext>
            </a:extLst>
          </p:cNvPr>
          <p:cNvSpPr>
            <a:spLocks noGrp="1"/>
          </p:cNvSpPr>
          <p:nvPr>
            <p:ph type="body" idx="24"/>
          </p:nvPr>
        </p:nvSpPr>
        <p:spPr/>
        <p:txBody>
          <a:bodyPr>
            <a:normAutofit/>
          </a:bodyPr>
          <a:lstStyle/>
          <a:p>
            <a:r>
              <a:rPr lang="en-US" dirty="0"/>
              <a:t>Lorem ipsum dolor sit amet, consectetuer adipiscing elit. Maecenas porttitor congue massa</a:t>
            </a:r>
          </a:p>
        </p:txBody>
      </p:sp>
      <p:graphicFrame>
        <p:nvGraphicFramePr>
          <p:cNvPr id="12" name="Table Placeholder 11">
            <a:extLst>
              <a:ext uri="{FF2B5EF4-FFF2-40B4-BE49-F238E27FC236}">
                <a16:creationId xmlns:a16="http://schemas.microsoft.com/office/drawing/2014/main" id="{E82D27C8-ACB2-48B6-9517-1FEB4B0CF349}"/>
              </a:ext>
            </a:extLst>
          </p:cNvPr>
          <p:cNvGraphicFramePr>
            <a:graphicFrameLocks noGrp="1"/>
          </p:cNvGraphicFramePr>
          <p:nvPr>
            <p:ph type="tbl" sz="quarter" idx="25"/>
            <p:extLst>
              <p:ext uri="{D42A27DB-BD31-4B8C-83A1-F6EECF244321}">
                <p14:modId xmlns:p14="http://schemas.microsoft.com/office/powerpoint/2010/main" val="78583118"/>
              </p:ext>
            </p:extLst>
          </p:nvPr>
        </p:nvGraphicFramePr>
        <p:xfrm>
          <a:off x="4031166" y="922896"/>
          <a:ext cx="6012000" cy="5040000"/>
        </p:xfrm>
        <a:graphic>
          <a:graphicData uri="http://schemas.openxmlformats.org/drawingml/2006/table">
            <a:tbl>
              <a:tblPr firstRow="1" bandRow="1">
                <a:tableStyleId>{93296810-A885-4BE3-A3E7-6D5BEEA58F35}</a:tableStyleId>
              </a:tblPr>
              <a:tblGrid>
                <a:gridCol w="2052000">
                  <a:extLst>
                    <a:ext uri="{9D8B030D-6E8A-4147-A177-3AD203B41FA5}">
                      <a16:colId xmlns:a16="http://schemas.microsoft.com/office/drawing/2014/main" val="1508722466"/>
                    </a:ext>
                  </a:extLst>
                </a:gridCol>
                <a:gridCol w="1152000">
                  <a:extLst>
                    <a:ext uri="{9D8B030D-6E8A-4147-A177-3AD203B41FA5}">
                      <a16:colId xmlns:a16="http://schemas.microsoft.com/office/drawing/2014/main" val="1653212205"/>
                    </a:ext>
                  </a:extLst>
                </a:gridCol>
                <a:gridCol w="1152000">
                  <a:extLst>
                    <a:ext uri="{9D8B030D-6E8A-4147-A177-3AD203B41FA5}">
                      <a16:colId xmlns:a16="http://schemas.microsoft.com/office/drawing/2014/main" val="2010209335"/>
                    </a:ext>
                  </a:extLst>
                </a:gridCol>
                <a:gridCol w="1152000">
                  <a:extLst>
                    <a:ext uri="{9D8B030D-6E8A-4147-A177-3AD203B41FA5}">
                      <a16:colId xmlns:a16="http://schemas.microsoft.com/office/drawing/2014/main" val="2029810602"/>
                    </a:ext>
                  </a:extLst>
                </a:gridCol>
                <a:gridCol w="504000">
                  <a:extLst>
                    <a:ext uri="{9D8B030D-6E8A-4147-A177-3AD203B41FA5}">
                      <a16:colId xmlns:a16="http://schemas.microsoft.com/office/drawing/2014/main" val="4172787024"/>
                    </a:ext>
                  </a:extLst>
                </a:gridCol>
              </a:tblGrid>
              <a:tr h="360000">
                <a:tc>
                  <a:txBody>
                    <a:bodyPr/>
                    <a:lstStyle/>
                    <a:p>
                      <a:pPr marL="0" algn="l" defTabSz="914400" rtl="0" eaLnBrk="1" latinLnBrk="0" hangingPunct="1"/>
                      <a:endParaRPr lang="ru-RU" sz="14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tc>
                  <a:txBody>
                    <a:bodyPr/>
                    <a:lstStyle/>
                    <a:p>
                      <a:pPr marL="0" algn="r" defTabSz="914400" rtl="0" eaLnBrk="1" latinLnBrk="0" hangingPunct="1"/>
                      <a:r>
                        <a:rPr lang="ru-RU" sz="1200" b="0" kern="1200" dirty="0">
                          <a:solidFill>
                            <a:schemeClr val="tx1"/>
                          </a:solidFill>
                          <a:latin typeface="+mj-lt"/>
                          <a:ea typeface="+mn-ea"/>
                          <a:cs typeface="+mn-cs"/>
                        </a:rPr>
                        <a:t>20</a:t>
                      </a:r>
                      <a:r>
                        <a:rPr lang="en-US" sz="1200" b="0" kern="1200" dirty="0">
                          <a:solidFill>
                            <a:schemeClr val="tx1"/>
                          </a:solidFill>
                          <a:latin typeface="+mj-lt"/>
                          <a:ea typeface="+mn-ea"/>
                          <a:cs typeface="+mn-cs"/>
                        </a:rPr>
                        <a:t>XX</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b="0" kern="1200" dirty="0">
                          <a:solidFill>
                            <a:schemeClr val="tx1"/>
                          </a:solidFill>
                          <a:latin typeface="+mj-lt"/>
                          <a:ea typeface="+mn-ea"/>
                          <a:cs typeface="+mn-cs"/>
                        </a:rPr>
                        <a:t>20XX</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b="0" kern="1200" dirty="0">
                          <a:solidFill>
                            <a:schemeClr val="tx1"/>
                          </a:solidFill>
                          <a:latin typeface="+mj-lt"/>
                          <a:ea typeface="+mn-ea"/>
                          <a:cs typeface="+mn-cs"/>
                        </a:rPr>
                        <a:t>20XX</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7641226"/>
                  </a:ext>
                </a:extLst>
              </a:tr>
              <a:tr h="360000">
                <a:tc>
                  <a:txBody>
                    <a:bodyPr/>
                    <a:lstStyle/>
                    <a:p>
                      <a:pPr marL="0" algn="l" defTabSz="914400" rtl="0" eaLnBrk="1" latinLnBrk="0" hangingPunct="1"/>
                      <a:r>
                        <a:rPr lang="en-US" sz="1200" b="0" kern="1200" dirty="0">
                          <a:solidFill>
                            <a:schemeClr val="tx1"/>
                          </a:solidFill>
                          <a:latin typeface="+mj-lt"/>
                          <a:ea typeface="+mn-ea"/>
                          <a:cs typeface="+mn-cs"/>
                        </a:rPr>
                        <a:t>Users</a:t>
                      </a:r>
                      <a:endParaRPr lang="ru-RU" sz="1200" b="0"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400,000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1,600,000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7937161"/>
                  </a:ext>
                </a:extLst>
              </a:tr>
              <a:tr h="360000">
                <a:tc>
                  <a:txBody>
                    <a:bodyPr/>
                    <a:lstStyle/>
                    <a:p>
                      <a:pPr marL="0" algn="l" defTabSz="914400" rtl="0" eaLnBrk="1" latinLnBrk="0" hangingPunct="1"/>
                      <a:r>
                        <a:rPr lang="en-US" sz="1200" b="0" kern="1200" dirty="0">
                          <a:solidFill>
                            <a:schemeClr val="tx1"/>
                          </a:solidFill>
                          <a:latin typeface="+mj-lt"/>
                          <a:ea typeface="+mn-ea"/>
                          <a:cs typeface="+mn-cs"/>
                        </a:rPr>
                        <a:t>Jobs</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4,000,000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16,000,000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5766756"/>
                  </a:ext>
                </a:extLst>
              </a:tr>
              <a:tr h="360000">
                <a:tc>
                  <a:txBody>
                    <a:bodyPr/>
                    <a:lstStyle/>
                    <a:p>
                      <a:pPr marL="0" algn="l" defTabSz="914400" rtl="0" eaLnBrk="1" latinLnBrk="0" hangingPunct="1"/>
                      <a:r>
                        <a:rPr lang="en-US" sz="1200" b="0" kern="1200" dirty="0">
                          <a:solidFill>
                            <a:schemeClr val="tx1"/>
                          </a:solidFill>
                          <a:latin typeface="+mj-lt"/>
                          <a:ea typeface="+mn-ea"/>
                          <a:cs typeface="+mn-cs"/>
                        </a:rPr>
                        <a:t>Average price per job</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75</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80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90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9020202"/>
                  </a:ext>
                </a:extLst>
              </a:tr>
              <a:tr h="360000">
                <a:tc>
                  <a:txBody>
                    <a:bodyPr/>
                    <a:lstStyle/>
                    <a:p>
                      <a:pPr marL="0" algn="l" defTabSz="914400" rtl="0" eaLnBrk="1" latinLnBrk="0" hangingPunct="1"/>
                      <a:r>
                        <a:rPr lang="en-US" sz="1200" b="0" kern="1200" dirty="0">
                          <a:solidFill>
                            <a:schemeClr val="tx1"/>
                          </a:solidFill>
                          <a:latin typeface="+mj-lt"/>
                          <a:ea typeface="+mn-ea"/>
                          <a:cs typeface="+mn-cs"/>
                        </a:rPr>
                        <a:t>COMPANY REVENUE @15%</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5,625,000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48,000,000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216,000,000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4305475"/>
                  </a:ext>
                </a:extLst>
              </a:tr>
              <a:tr h="360000">
                <a:tc>
                  <a:txBody>
                    <a:bodyPr/>
                    <a:lstStyle/>
                    <a:p>
                      <a:pPr marL="0" algn="l" defTabSz="914400" rtl="0" eaLnBrk="1" latinLnBrk="0" hangingPunct="1"/>
                      <a:r>
                        <a:rPr lang="en-US" sz="1200" b="0" kern="1200" dirty="0">
                          <a:solidFill>
                            <a:schemeClr val="tx1"/>
                          </a:solidFill>
                          <a:latin typeface="+mj-lt"/>
                          <a:ea typeface="+mn-ea"/>
                          <a:cs typeface="+mn-cs"/>
                        </a:rPr>
                        <a:t>- Cost of Revenue</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2874985"/>
                  </a:ext>
                </a:extLst>
              </a:tr>
              <a:tr h="360000">
                <a:tc>
                  <a:txBody>
                    <a:bodyPr/>
                    <a:lstStyle/>
                    <a:p>
                      <a:pPr marL="0" algn="l" defTabSz="914400" rtl="0" eaLnBrk="1" latinLnBrk="0" hangingPunct="1"/>
                      <a:r>
                        <a:rPr lang="en-US" sz="1200" b="0" kern="1200" dirty="0">
                          <a:solidFill>
                            <a:schemeClr val="tx1"/>
                          </a:solidFill>
                          <a:latin typeface="+mj-lt"/>
                          <a:ea typeface="+mn-ea"/>
                          <a:cs typeface="+mn-cs"/>
                        </a:rPr>
                        <a:t>Gross Profit</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5,625,000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48,000,000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216,000,000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25645"/>
                  </a:ext>
                </a:extLst>
              </a:tr>
              <a:tr h="360000">
                <a:tc>
                  <a:txBody>
                    <a:bodyPr/>
                    <a:lstStyle/>
                    <a:p>
                      <a:pPr marL="0" algn="l" defTabSz="914400" rtl="0" eaLnBrk="1" latinLnBrk="0" hangingPunct="1"/>
                      <a:r>
                        <a:rPr lang="en-US" sz="1200" b="0" kern="1200" dirty="0">
                          <a:solidFill>
                            <a:schemeClr val="tx1"/>
                          </a:solidFill>
                          <a:latin typeface="+mj-lt"/>
                          <a:ea typeface="+mn-ea"/>
                          <a:cs typeface="+mn-cs"/>
                        </a:rPr>
                        <a:t>OPEX</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5731656"/>
                  </a:ext>
                </a:extLst>
              </a:tr>
              <a:tr h="360000">
                <a:tc>
                  <a:txBody>
                    <a:bodyPr/>
                    <a:lstStyle/>
                    <a:p>
                      <a:pPr marL="0" algn="l" defTabSz="914400" rtl="0" eaLnBrk="1" latinLnBrk="0" hangingPunct="1"/>
                      <a:r>
                        <a:rPr lang="en-US" sz="1200" b="0" kern="1200" dirty="0">
                          <a:solidFill>
                            <a:schemeClr val="tx1"/>
                          </a:solidFill>
                          <a:latin typeface="+mj-lt"/>
                          <a:ea typeface="+mn-ea"/>
                          <a:cs typeface="+mn-cs"/>
                        </a:rPr>
                        <a:t>- Sales &amp; Marketing</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5,062,500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38,400,000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151,200,000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chemeClr val="tx2">
                              <a:alpha val="70000"/>
                            </a:schemeClr>
                          </a:solidFill>
                          <a:latin typeface="+mn-lt"/>
                          <a:ea typeface="+mn-ea"/>
                          <a:cs typeface="+mn-cs"/>
                        </a:rPr>
                        <a:t>70%</a:t>
                      </a:r>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3835699"/>
                  </a:ext>
                </a:extLst>
              </a:tr>
              <a:tr h="360000">
                <a:tc>
                  <a:txBody>
                    <a:bodyPr/>
                    <a:lstStyle/>
                    <a:p>
                      <a:pPr marL="0" algn="l" defTabSz="914400" rtl="0" eaLnBrk="1" latinLnBrk="0" hangingPunct="1"/>
                      <a:r>
                        <a:rPr lang="en-US" sz="1200" b="0" kern="1200" dirty="0">
                          <a:solidFill>
                            <a:schemeClr val="tx1"/>
                          </a:solidFill>
                          <a:latin typeface="+mj-lt"/>
                          <a:ea typeface="+mn-ea"/>
                          <a:cs typeface="+mn-cs"/>
                        </a:rPr>
                        <a:t>- Customer Service</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1,687,500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9,600,000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21,600,000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chemeClr val="tx2">
                              <a:alpha val="70000"/>
                            </a:schemeClr>
                          </a:solidFill>
                          <a:latin typeface="+mn-lt"/>
                          <a:ea typeface="+mn-ea"/>
                          <a:cs typeface="+mn-cs"/>
                        </a:rPr>
                        <a:t>10%</a:t>
                      </a:r>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9533619"/>
                  </a:ext>
                </a:extLst>
              </a:tr>
              <a:tr h="360000">
                <a:tc>
                  <a:txBody>
                    <a:bodyPr/>
                    <a:lstStyle/>
                    <a:p>
                      <a:pPr marL="0" algn="l" defTabSz="914400" rtl="0" eaLnBrk="1" latinLnBrk="0" hangingPunct="1"/>
                      <a:r>
                        <a:rPr lang="en-US" sz="1200" b="0" kern="1200" dirty="0">
                          <a:solidFill>
                            <a:schemeClr val="tx1"/>
                          </a:solidFill>
                          <a:latin typeface="+mj-lt"/>
                          <a:ea typeface="+mn-ea"/>
                          <a:cs typeface="+mn-cs"/>
                        </a:rPr>
                        <a:t>- Product Development</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562,500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2,400,000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10,800,000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chemeClr val="tx2">
                              <a:alpha val="70000"/>
                            </a:schemeClr>
                          </a:solidFill>
                          <a:latin typeface="+mn-lt"/>
                          <a:ea typeface="+mn-ea"/>
                          <a:cs typeface="+mn-cs"/>
                        </a:rPr>
                        <a:t>5%</a:t>
                      </a:r>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96134"/>
                  </a:ext>
                </a:extLst>
              </a:tr>
              <a:tr h="360000">
                <a:tc>
                  <a:txBody>
                    <a:bodyPr/>
                    <a:lstStyle/>
                    <a:p>
                      <a:pPr marL="0" algn="l" defTabSz="914400" rtl="0" eaLnBrk="1" latinLnBrk="0" hangingPunct="1"/>
                      <a:r>
                        <a:rPr lang="en-US" sz="1200" b="0" kern="1200" dirty="0">
                          <a:solidFill>
                            <a:schemeClr val="tx1"/>
                          </a:solidFill>
                          <a:latin typeface="+mj-lt"/>
                          <a:ea typeface="+mn-ea"/>
                          <a:cs typeface="+mn-cs"/>
                        </a:rPr>
                        <a:t>- Misc.</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281,250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2,400,000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4,320,000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chemeClr val="tx2">
                              <a:alpha val="70000"/>
                            </a:schemeClr>
                          </a:solidFill>
                          <a:latin typeface="+mn-lt"/>
                          <a:ea typeface="+mn-ea"/>
                          <a:cs typeface="+mn-cs"/>
                        </a:rPr>
                        <a:t>2%</a:t>
                      </a:r>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1561338"/>
                  </a:ext>
                </a:extLst>
              </a:tr>
              <a:tr h="360000">
                <a:tc>
                  <a:txBody>
                    <a:bodyPr/>
                    <a:lstStyle/>
                    <a:p>
                      <a:pPr marL="0" algn="l" defTabSz="914400" rtl="0" eaLnBrk="1" latinLnBrk="0" hangingPunct="1"/>
                      <a:r>
                        <a:rPr lang="en-US" sz="1200" b="0" kern="1200" dirty="0">
                          <a:solidFill>
                            <a:schemeClr val="tx1"/>
                          </a:solidFill>
                          <a:latin typeface="+mj-lt"/>
                          <a:ea typeface="+mn-ea"/>
                          <a:cs typeface="+mn-cs"/>
                        </a:rPr>
                        <a:t>TOTAL OPEX</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7,596,750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52,800,000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200" kern="1200" dirty="0">
                          <a:solidFill>
                            <a:srgbClr val="000000">
                              <a:alpha val="70000"/>
                            </a:srgbClr>
                          </a:solidFill>
                          <a:latin typeface="+mn-lt"/>
                          <a:ea typeface="+mn-ea"/>
                          <a:cs typeface="+mn-cs"/>
                        </a:rPr>
                        <a:t>187,920,000</a:t>
                      </a:r>
                      <a:endParaRPr lang="ru-RU" sz="1200" kern="1200" dirty="0">
                        <a:solidFill>
                          <a:srgbClr val="000000">
                            <a:alpha val="70000"/>
                          </a:srgb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5192731"/>
                  </a:ext>
                </a:extLst>
              </a:tr>
              <a:tr h="360000">
                <a:tc>
                  <a:txBody>
                    <a:bodyPr/>
                    <a:lstStyle/>
                    <a:p>
                      <a:pPr marL="0" algn="l" defTabSz="914400" rtl="0" eaLnBrk="1" latinLnBrk="0" hangingPunct="1"/>
                      <a:r>
                        <a:rPr lang="en-US" sz="1200" b="0" kern="1200" dirty="0">
                          <a:solidFill>
                            <a:schemeClr val="tx1"/>
                          </a:solidFill>
                          <a:latin typeface="+mj-lt"/>
                          <a:ea typeface="+mn-ea"/>
                          <a:cs typeface="+mn-cs"/>
                        </a:rPr>
                        <a:t>EBIT</a:t>
                      </a:r>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200" b="1" kern="1200" dirty="0">
                          <a:solidFill>
                            <a:schemeClr val="tx2">
                              <a:alpha val="70000"/>
                            </a:schemeClr>
                          </a:solidFill>
                          <a:latin typeface="+mn-lt"/>
                          <a:ea typeface="+mn-ea"/>
                          <a:cs typeface="+mn-cs"/>
                        </a:rPr>
                        <a:t>-1,968,750</a:t>
                      </a:r>
                      <a:endParaRPr lang="ru-RU" sz="1200" b="1"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b="1" kern="1200" dirty="0">
                          <a:solidFill>
                            <a:schemeClr val="tx2">
                              <a:alpha val="70000"/>
                            </a:schemeClr>
                          </a:solidFill>
                          <a:latin typeface="+mn-lt"/>
                          <a:ea typeface="+mn-ea"/>
                          <a:cs typeface="+mn-cs"/>
                        </a:rPr>
                        <a:t>-4,800,000</a:t>
                      </a:r>
                      <a:endParaRPr lang="ru-RU" sz="1200" b="1"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b="1" kern="1200" dirty="0">
                          <a:solidFill>
                            <a:schemeClr val="accent4">
                              <a:alpha val="70000"/>
                            </a:schemeClr>
                          </a:solidFill>
                          <a:latin typeface="+mn-lt"/>
                          <a:ea typeface="+mn-ea"/>
                          <a:cs typeface="+mn-cs"/>
                        </a:rPr>
                        <a:t>28,080,000</a:t>
                      </a:r>
                      <a:endParaRPr lang="ru-RU" sz="1200" b="1" kern="1200" dirty="0">
                        <a:solidFill>
                          <a:schemeClr val="accent4">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200" kern="1200" dirty="0">
                          <a:solidFill>
                            <a:schemeClr val="tx2">
                              <a:alpha val="70000"/>
                            </a:schemeClr>
                          </a:solidFill>
                          <a:latin typeface="+mn-lt"/>
                          <a:ea typeface="+mn-ea"/>
                          <a:cs typeface="+mn-cs"/>
                        </a:rPr>
                        <a:t>13%</a:t>
                      </a:r>
                      <a:endParaRPr lang="ru-RU" sz="1200" kern="1200" dirty="0">
                        <a:solidFill>
                          <a:schemeClr val="tx2">
                            <a:alpha val="70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20598"/>
                  </a:ext>
                </a:extLst>
              </a:tr>
            </a:tbl>
          </a:graphicData>
        </a:graphic>
      </p:graphicFrame>
      <p:pic>
        <p:nvPicPr>
          <p:cNvPr id="9" name="Picture 8"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5" name="Slide Number Placeholder 4">
            <a:extLst>
              <a:ext uri="{FF2B5EF4-FFF2-40B4-BE49-F238E27FC236}">
                <a16:creationId xmlns:a16="http://schemas.microsoft.com/office/drawing/2014/main" id="{3F86044B-E427-4C72-B0DD-461D2D9F599F}"/>
              </a:ext>
            </a:extLst>
          </p:cNvPr>
          <p:cNvSpPr>
            <a:spLocks noGrp="1"/>
          </p:cNvSpPr>
          <p:nvPr>
            <p:ph type="sldNum" sz="quarter" idx="12"/>
          </p:nvPr>
        </p:nvSpPr>
        <p:spPr/>
        <p:txBody>
          <a:bodyPr/>
          <a:lstStyle/>
          <a:p>
            <a:fld id="{3CE5352E-9B9F-4EDC-8769-7FA3D3F814C7}" type="slidenum">
              <a:rPr lang="en-US" smtClean="0"/>
              <a:pPr/>
              <a:t>17</a:t>
            </a:fld>
            <a:endParaRPr lang="en-US" dirty="0"/>
          </a:p>
        </p:txBody>
      </p:sp>
      <p:sp>
        <p:nvSpPr>
          <p:cNvPr id="3" name="Date Placeholder 2">
            <a:extLst>
              <a:ext uri="{FF2B5EF4-FFF2-40B4-BE49-F238E27FC236}">
                <a16:creationId xmlns:a16="http://schemas.microsoft.com/office/drawing/2014/main" id="{3F8CF995-FDB5-4AB9-A1B1-38DD2089B79F}"/>
              </a:ext>
            </a:extLst>
          </p:cNvPr>
          <p:cNvSpPr>
            <a:spLocks noGrp="1"/>
          </p:cNvSpPr>
          <p:nvPr>
            <p:ph type="dt" sz="half" idx="10"/>
          </p:nvPr>
        </p:nvSpPr>
        <p:spPr/>
        <p:txBody>
          <a:bodyPr/>
          <a:lstStyle/>
          <a:p>
            <a:fld id="{011F8E8F-7A79-47A4-A23F-F3FD3E2A15F3}" type="datetime1">
              <a:rPr lang="en-US" smtClean="0"/>
              <a:t>2021-03-05</a:t>
            </a:fld>
            <a:endParaRPr lang="en-US" dirty="0"/>
          </a:p>
        </p:txBody>
      </p:sp>
      <p:sp>
        <p:nvSpPr>
          <p:cNvPr id="4" name="Footer Placeholder 3">
            <a:extLst>
              <a:ext uri="{FF2B5EF4-FFF2-40B4-BE49-F238E27FC236}">
                <a16:creationId xmlns:a16="http://schemas.microsoft.com/office/drawing/2014/main" id="{2E6D6915-52D9-4F6D-94F7-DAD06771DCA9}"/>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132241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561E45-D239-48CB-84DA-15A9073C9FFC}"/>
              </a:ext>
            </a:extLst>
          </p:cNvPr>
          <p:cNvSpPr>
            <a:spLocks noGrp="1"/>
          </p:cNvSpPr>
          <p:nvPr>
            <p:ph type="title"/>
          </p:nvPr>
        </p:nvSpPr>
        <p:spPr/>
        <p:txBody>
          <a:bodyPr/>
          <a:lstStyle/>
          <a:p>
            <a:r>
              <a:rPr lang="en-US" dirty="0"/>
              <a:t>Our Team</a:t>
            </a:r>
          </a:p>
        </p:txBody>
      </p:sp>
      <p:pic>
        <p:nvPicPr>
          <p:cNvPr id="19" name="Picture 18"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pic>
        <p:nvPicPr>
          <p:cNvPr id="24" name="Picture Placeholder 23" descr="Team member photo">
            <a:extLst>
              <a:ext uri="{FF2B5EF4-FFF2-40B4-BE49-F238E27FC236}">
                <a16:creationId xmlns:a16="http://schemas.microsoft.com/office/drawing/2014/main" id="{3139E983-3819-4C13-9714-A3CE2E274969}"/>
              </a:ext>
            </a:extLst>
          </p:cNvPr>
          <p:cNvPicPr>
            <a:picLocks noGrp="1" noChangeAspect="1"/>
          </p:cNvPicPr>
          <p:nvPr>
            <p:ph type="pic" sz="quarter" idx="50"/>
          </p:nvPr>
        </p:nvPicPr>
        <p:blipFill>
          <a:blip r:embed="rId3"/>
          <a:srcRect/>
          <a:stretch>
            <a:fillRect/>
          </a:stretch>
        </p:blipFill>
        <p:spPr/>
      </p:pic>
      <p:sp>
        <p:nvSpPr>
          <p:cNvPr id="10" name="Text Placeholder 9">
            <a:extLst>
              <a:ext uri="{FF2B5EF4-FFF2-40B4-BE49-F238E27FC236}">
                <a16:creationId xmlns:a16="http://schemas.microsoft.com/office/drawing/2014/main" id="{C34F0E55-6DE0-448B-98CD-696690C01991}"/>
              </a:ext>
            </a:extLst>
          </p:cNvPr>
          <p:cNvSpPr>
            <a:spLocks noGrp="1"/>
          </p:cNvSpPr>
          <p:nvPr>
            <p:ph type="body" idx="1"/>
          </p:nvPr>
        </p:nvSpPr>
        <p:spPr/>
        <p:txBody>
          <a:bodyPr>
            <a:normAutofit fontScale="92500"/>
          </a:bodyPr>
          <a:lstStyle/>
          <a:p>
            <a:r>
              <a:rPr lang="en-US" dirty="0"/>
              <a:t>Victoria Lindqvist</a:t>
            </a:r>
          </a:p>
        </p:txBody>
      </p:sp>
      <p:sp>
        <p:nvSpPr>
          <p:cNvPr id="11" name="Text Placeholder 10">
            <a:extLst>
              <a:ext uri="{FF2B5EF4-FFF2-40B4-BE49-F238E27FC236}">
                <a16:creationId xmlns:a16="http://schemas.microsoft.com/office/drawing/2014/main" id="{BE6D47F7-98FA-4060-AF0F-A1D2A82A5E00}"/>
              </a:ext>
            </a:extLst>
          </p:cNvPr>
          <p:cNvSpPr>
            <a:spLocks noGrp="1"/>
          </p:cNvSpPr>
          <p:nvPr>
            <p:ph type="body" sz="quarter" idx="13"/>
          </p:nvPr>
        </p:nvSpPr>
        <p:spPr/>
        <p:txBody>
          <a:bodyPr/>
          <a:lstStyle/>
          <a:p>
            <a:r>
              <a:rPr lang="en-US" dirty="0"/>
              <a:t>Team Member Title</a:t>
            </a:r>
          </a:p>
        </p:txBody>
      </p:sp>
      <p:sp>
        <p:nvSpPr>
          <p:cNvPr id="12" name="Text Placeholder 11">
            <a:extLst>
              <a:ext uri="{FF2B5EF4-FFF2-40B4-BE49-F238E27FC236}">
                <a16:creationId xmlns:a16="http://schemas.microsoft.com/office/drawing/2014/main" id="{E9906FBA-57D2-41B3-BC83-2F343150DC9A}"/>
              </a:ext>
            </a:extLst>
          </p:cNvPr>
          <p:cNvSpPr>
            <a:spLocks noGrp="1"/>
          </p:cNvSpPr>
          <p:nvPr>
            <p:ph type="body" idx="32"/>
          </p:nvPr>
        </p:nvSpPr>
        <p:spPr/>
        <p:txBody>
          <a:bodyPr/>
          <a:lstStyle/>
          <a:p>
            <a:r>
              <a:rPr lang="en-US" dirty="0"/>
              <a:t>Lorem ipsum dolor sit amet, consectetuer adipiscing elit. Maecenas porttitor congue massa. </a:t>
            </a:r>
          </a:p>
        </p:txBody>
      </p:sp>
      <p:pic>
        <p:nvPicPr>
          <p:cNvPr id="22" name="Picture Placeholder 21" descr="Team member photo">
            <a:extLst>
              <a:ext uri="{FF2B5EF4-FFF2-40B4-BE49-F238E27FC236}">
                <a16:creationId xmlns:a16="http://schemas.microsoft.com/office/drawing/2014/main" id="{3A0451CA-DA5D-4FC2-8B8B-0A51827A7291}"/>
              </a:ext>
            </a:extLst>
          </p:cNvPr>
          <p:cNvPicPr>
            <a:picLocks noGrp="1" noChangeAspect="1"/>
          </p:cNvPicPr>
          <p:nvPr>
            <p:ph type="pic" sz="quarter" idx="49"/>
          </p:nvPr>
        </p:nvPicPr>
        <p:blipFill>
          <a:blip r:embed="rId4"/>
          <a:srcRect/>
          <a:stretch>
            <a:fillRect/>
          </a:stretch>
        </p:blipFill>
        <p:spPr/>
      </p:pic>
      <p:sp>
        <p:nvSpPr>
          <p:cNvPr id="13" name="Text Placeholder 12">
            <a:extLst>
              <a:ext uri="{FF2B5EF4-FFF2-40B4-BE49-F238E27FC236}">
                <a16:creationId xmlns:a16="http://schemas.microsoft.com/office/drawing/2014/main" id="{848E41B0-B40D-4298-B174-8442CFF11C4B}"/>
              </a:ext>
            </a:extLst>
          </p:cNvPr>
          <p:cNvSpPr>
            <a:spLocks noGrp="1"/>
          </p:cNvSpPr>
          <p:nvPr>
            <p:ph type="body" idx="37"/>
          </p:nvPr>
        </p:nvSpPr>
        <p:spPr/>
        <p:txBody>
          <a:bodyPr/>
          <a:lstStyle/>
          <a:p>
            <a:r>
              <a:rPr lang="en-US" dirty="0"/>
              <a:t>Allan Mattsson</a:t>
            </a:r>
          </a:p>
        </p:txBody>
      </p:sp>
      <p:sp>
        <p:nvSpPr>
          <p:cNvPr id="14" name="Text Placeholder 13">
            <a:extLst>
              <a:ext uri="{FF2B5EF4-FFF2-40B4-BE49-F238E27FC236}">
                <a16:creationId xmlns:a16="http://schemas.microsoft.com/office/drawing/2014/main" id="{D579C152-705D-4235-81C9-C91B934B8C3E}"/>
              </a:ext>
            </a:extLst>
          </p:cNvPr>
          <p:cNvSpPr>
            <a:spLocks noGrp="1"/>
          </p:cNvSpPr>
          <p:nvPr>
            <p:ph type="body" sz="quarter" idx="38"/>
          </p:nvPr>
        </p:nvSpPr>
        <p:spPr/>
        <p:txBody>
          <a:bodyPr/>
          <a:lstStyle/>
          <a:p>
            <a:r>
              <a:rPr lang="en-US" dirty="0"/>
              <a:t>Team Member Title</a:t>
            </a:r>
          </a:p>
        </p:txBody>
      </p:sp>
      <p:sp>
        <p:nvSpPr>
          <p:cNvPr id="15" name="Text Placeholder 14">
            <a:extLst>
              <a:ext uri="{FF2B5EF4-FFF2-40B4-BE49-F238E27FC236}">
                <a16:creationId xmlns:a16="http://schemas.microsoft.com/office/drawing/2014/main" id="{0EAFE21B-1951-4C42-84D8-51213597DF1E}"/>
              </a:ext>
            </a:extLst>
          </p:cNvPr>
          <p:cNvSpPr>
            <a:spLocks noGrp="1"/>
          </p:cNvSpPr>
          <p:nvPr>
            <p:ph type="body" idx="40"/>
          </p:nvPr>
        </p:nvSpPr>
        <p:spPr/>
        <p:txBody>
          <a:bodyPr/>
          <a:lstStyle/>
          <a:p>
            <a:r>
              <a:rPr lang="en-US" dirty="0"/>
              <a:t>Lorem ipsum dolor sit amet, consectetuer adipiscing elit. Maecenas porttitor congue massa. </a:t>
            </a:r>
          </a:p>
        </p:txBody>
      </p:sp>
      <p:pic>
        <p:nvPicPr>
          <p:cNvPr id="20" name="Picture Placeholder 19" descr="Team member photo">
            <a:extLst>
              <a:ext uri="{FF2B5EF4-FFF2-40B4-BE49-F238E27FC236}">
                <a16:creationId xmlns:a16="http://schemas.microsoft.com/office/drawing/2014/main" id="{57B6A7BC-BD8B-4B88-9248-8E22332AC322}"/>
              </a:ext>
            </a:extLst>
          </p:cNvPr>
          <p:cNvPicPr>
            <a:picLocks noGrp="1" noChangeAspect="1"/>
          </p:cNvPicPr>
          <p:nvPr>
            <p:ph type="pic" sz="quarter" idx="51"/>
          </p:nvPr>
        </p:nvPicPr>
        <p:blipFill>
          <a:blip r:embed="rId5"/>
          <a:srcRect/>
          <a:stretch>
            <a:fillRect/>
          </a:stretch>
        </p:blipFill>
        <p:spPr/>
      </p:pic>
      <p:sp>
        <p:nvSpPr>
          <p:cNvPr id="16" name="Text Placeholder 15">
            <a:extLst>
              <a:ext uri="{FF2B5EF4-FFF2-40B4-BE49-F238E27FC236}">
                <a16:creationId xmlns:a16="http://schemas.microsoft.com/office/drawing/2014/main" id="{6F7C7FA4-F4BD-4ADD-82C4-4A233527A29B}"/>
              </a:ext>
            </a:extLst>
          </p:cNvPr>
          <p:cNvSpPr>
            <a:spLocks noGrp="1"/>
          </p:cNvSpPr>
          <p:nvPr>
            <p:ph type="body" idx="41"/>
          </p:nvPr>
        </p:nvSpPr>
        <p:spPr/>
        <p:txBody>
          <a:bodyPr/>
          <a:lstStyle/>
          <a:p>
            <a:r>
              <a:rPr lang="en-US" dirty="0"/>
              <a:t>Ian Hansson</a:t>
            </a:r>
          </a:p>
        </p:txBody>
      </p:sp>
      <p:sp>
        <p:nvSpPr>
          <p:cNvPr id="17" name="Text Placeholder 16">
            <a:extLst>
              <a:ext uri="{FF2B5EF4-FFF2-40B4-BE49-F238E27FC236}">
                <a16:creationId xmlns:a16="http://schemas.microsoft.com/office/drawing/2014/main" id="{B6B0D9BB-6CC1-480B-B805-85DBFAC5A356}"/>
              </a:ext>
            </a:extLst>
          </p:cNvPr>
          <p:cNvSpPr>
            <a:spLocks noGrp="1"/>
          </p:cNvSpPr>
          <p:nvPr>
            <p:ph type="body" sz="quarter" idx="42"/>
          </p:nvPr>
        </p:nvSpPr>
        <p:spPr/>
        <p:txBody>
          <a:bodyPr/>
          <a:lstStyle/>
          <a:p>
            <a:r>
              <a:rPr lang="en-US" dirty="0"/>
              <a:t>Team Member Title</a:t>
            </a:r>
          </a:p>
        </p:txBody>
      </p:sp>
      <p:sp>
        <p:nvSpPr>
          <p:cNvPr id="18" name="Text Placeholder 17">
            <a:extLst>
              <a:ext uri="{FF2B5EF4-FFF2-40B4-BE49-F238E27FC236}">
                <a16:creationId xmlns:a16="http://schemas.microsoft.com/office/drawing/2014/main" id="{3C5C4FA5-E185-434A-923D-FE42624DD05F}"/>
              </a:ext>
            </a:extLst>
          </p:cNvPr>
          <p:cNvSpPr>
            <a:spLocks noGrp="1"/>
          </p:cNvSpPr>
          <p:nvPr>
            <p:ph type="body" idx="44"/>
          </p:nvPr>
        </p:nvSpPr>
        <p:spPr/>
        <p:txBody>
          <a:bodyPr/>
          <a:lstStyle/>
          <a:p>
            <a:r>
              <a:rPr lang="en-US" dirty="0"/>
              <a:t>Lorem ipsum dolor sit amet, consectetuer adipiscing elit. Maecenas porttitor congue massa. </a:t>
            </a:r>
          </a:p>
        </p:txBody>
      </p:sp>
      <p:sp>
        <p:nvSpPr>
          <p:cNvPr id="8" name="Slide Number Placeholder 7">
            <a:extLst>
              <a:ext uri="{FF2B5EF4-FFF2-40B4-BE49-F238E27FC236}">
                <a16:creationId xmlns:a16="http://schemas.microsoft.com/office/drawing/2014/main" id="{17E231BB-DC3A-4CA1-9934-F92D7E265CDB}"/>
              </a:ext>
            </a:extLst>
          </p:cNvPr>
          <p:cNvSpPr>
            <a:spLocks noGrp="1"/>
          </p:cNvSpPr>
          <p:nvPr>
            <p:ph type="sldNum" sz="quarter" idx="12"/>
          </p:nvPr>
        </p:nvSpPr>
        <p:spPr/>
        <p:txBody>
          <a:bodyPr/>
          <a:lstStyle/>
          <a:p>
            <a:fld id="{3CE5352E-9B9F-4EDC-8769-7FA3D3F814C7}" type="slidenum">
              <a:rPr lang="en-US" smtClean="0"/>
              <a:pPr/>
              <a:t>18</a:t>
            </a:fld>
            <a:endParaRPr lang="en-US" dirty="0"/>
          </a:p>
        </p:txBody>
      </p:sp>
      <p:sp>
        <p:nvSpPr>
          <p:cNvPr id="6" name="Date Placeholder 5">
            <a:extLst>
              <a:ext uri="{FF2B5EF4-FFF2-40B4-BE49-F238E27FC236}">
                <a16:creationId xmlns:a16="http://schemas.microsoft.com/office/drawing/2014/main" id="{73E63A5F-4280-4675-99C8-E94BD6B617E6}"/>
              </a:ext>
            </a:extLst>
          </p:cNvPr>
          <p:cNvSpPr>
            <a:spLocks noGrp="1"/>
          </p:cNvSpPr>
          <p:nvPr>
            <p:ph type="dt" sz="half" idx="10"/>
          </p:nvPr>
        </p:nvSpPr>
        <p:spPr/>
        <p:txBody>
          <a:bodyPr/>
          <a:lstStyle/>
          <a:p>
            <a:fld id="{011F8E8F-7A79-47A4-A23F-F3FD3E2A15F3}" type="datetime1">
              <a:rPr lang="en-US" smtClean="0"/>
              <a:t>2021-03-05</a:t>
            </a:fld>
            <a:endParaRPr lang="en-US" dirty="0"/>
          </a:p>
        </p:txBody>
      </p:sp>
      <p:sp>
        <p:nvSpPr>
          <p:cNvPr id="7" name="Footer Placeholder 6">
            <a:extLst>
              <a:ext uri="{FF2B5EF4-FFF2-40B4-BE49-F238E27FC236}">
                <a16:creationId xmlns:a16="http://schemas.microsoft.com/office/drawing/2014/main" id="{1378EF8B-1C40-45C8-8A43-11073D821DF1}"/>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221326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BD2-1A8F-4CBC-B7EB-0D989A441378}"/>
              </a:ext>
            </a:extLst>
          </p:cNvPr>
          <p:cNvSpPr>
            <a:spLocks noGrp="1"/>
          </p:cNvSpPr>
          <p:nvPr>
            <p:ph type="title"/>
          </p:nvPr>
        </p:nvSpPr>
        <p:spPr/>
        <p:txBody>
          <a:bodyPr/>
          <a:lstStyle/>
          <a:p>
            <a:r>
              <a:rPr lang="en-US" dirty="0"/>
              <a:t>Team</a:t>
            </a:r>
          </a:p>
        </p:txBody>
      </p:sp>
      <p:sp>
        <p:nvSpPr>
          <p:cNvPr id="7" name="Text Placeholder 6">
            <a:extLst>
              <a:ext uri="{FF2B5EF4-FFF2-40B4-BE49-F238E27FC236}">
                <a16:creationId xmlns:a16="http://schemas.microsoft.com/office/drawing/2014/main" id="{827CB1C7-00E1-4429-98A7-F6FE6EE4CC58}"/>
              </a:ext>
            </a:extLst>
          </p:cNvPr>
          <p:cNvSpPr>
            <a:spLocks noGrp="1"/>
          </p:cNvSpPr>
          <p:nvPr>
            <p:ph type="body" idx="24"/>
          </p:nvPr>
        </p:nvSpPr>
        <p:spPr/>
        <p:txBody>
          <a:bodyPr/>
          <a:lstStyle/>
          <a:p>
            <a:r>
              <a:rPr lang="en-US" dirty="0"/>
              <a:t>Lorem ipsum dolor sit amet, consectetuer adipiscing elit. Maecenas porttitor congue massa. Fusce posuere, magna sed pulvinar ultricies, purus lectus malesuada libero</a:t>
            </a:r>
          </a:p>
        </p:txBody>
      </p:sp>
      <p:pic>
        <p:nvPicPr>
          <p:cNvPr id="26" name="Picture 25"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pic>
        <p:nvPicPr>
          <p:cNvPr id="27" name="Picture Placeholder 26" descr="Team member photo">
            <a:extLst>
              <a:ext uri="{FF2B5EF4-FFF2-40B4-BE49-F238E27FC236}">
                <a16:creationId xmlns:a16="http://schemas.microsoft.com/office/drawing/2014/main" id="{72720882-F0B8-4355-8526-4E87C52ED668}"/>
              </a:ext>
            </a:extLst>
          </p:cNvPr>
          <p:cNvPicPr>
            <a:picLocks noGrp="1" noChangeAspect="1"/>
          </p:cNvPicPr>
          <p:nvPr>
            <p:ph type="pic" sz="quarter" idx="25"/>
          </p:nvPr>
        </p:nvPicPr>
        <p:blipFill>
          <a:blip r:embed="rId3"/>
          <a:srcRect l="83" r="83"/>
          <a:stretch>
            <a:fillRect/>
          </a:stretch>
        </p:blipFill>
        <p:spPr/>
      </p:pic>
      <p:sp>
        <p:nvSpPr>
          <p:cNvPr id="8" name="Text Placeholder 7">
            <a:extLst>
              <a:ext uri="{FF2B5EF4-FFF2-40B4-BE49-F238E27FC236}">
                <a16:creationId xmlns:a16="http://schemas.microsoft.com/office/drawing/2014/main" id="{C4F8606A-7A77-44C4-9E93-5A87CCD4A171}"/>
              </a:ext>
            </a:extLst>
          </p:cNvPr>
          <p:cNvSpPr>
            <a:spLocks noGrp="1"/>
          </p:cNvSpPr>
          <p:nvPr>
            <p:ph type="body" idx="1"/>
          </p:nvPr>
        </p:nvSpPr>
        <p:spPr/>
        <p:txBody>
          <a:bodyPr/>
          <a:lstStyle/>
          <a:p>
            <a:r>
              <a:rPr lang="en-US" dirty="0"/>
              <a:t>Victoria Lindqvist</a:t>
            </a:r>
          </a:p>
        </p:txBody>
      </p:sp>
      <p:sp>
        <p:nvSpPr>
          <p:cNvPr id="9" name="Text Placeholder 8">
            <a:extLst>
              <a:ext uri="{FF2B5EF4-FFF2-40B4-BE49-F238E27FC236}">
                <a16:creationId xmlns:a16="http://schemas.microsoft.com/office/drawing/2014/main" id="{BB67D798-69D3-4EED-9951-B3DC8BB1D41A}"/>
              </a:ext>
            </a:extLst>
          </p:cNvPr>
          <p:cNvSpPr>
            <a:spLocks noGrp="1"/>
          </p:cNvSpPr>
          <p:nvPr>
            <p:ph type="body" sz="quarter" idx="13"/>
          </p:nvPr>
        </p:nvSpPr>
        <p:spPr/>
        <p:txBody>
          <a:bodyPr/>
          <a:lstStyle/>
          <a:p>
            <a:r>
              <a:rPr lang="en-US" dirty="0"/>
              <a:t>Team Member Title</a:t>
            </a:r>
          </a:p>
        </p:txBody>
      </p:sp>
      <p:pic>
        <p:nvPicPr>
          <p:cNvPr id="31" name="Picture Placeholder 30" descr="Team member photo">
            <a:extLst>
              <a:ext uri="{FF2B5EF4-FFF2-40B4-BE49-F238E27FC236}">
                <a16:creationId xmlns:a16="http://schemas.microsoft.com/office/drawing/2014/main" id="{CD857688-42AF-48F1-8BE9-9E25C5E819DE}"/>
              </a:ext>
            </a:extLst>
          </p:cNvPr>
          <p:cNvPicPr>
            <a:picLocks noGrp="1" noChangeAspect="1"/>
          </p:cNvPicPr>
          <p:nvPr>
            <p:ph type="pic" sz="quarter" idx="31"/>
          </p:nvPr>
        </p:nvPicPr>
        <p:blipFill>
          <a:blip r:embed="rId4"/>
          <a:srcRect l="83" r="83"/>
          <a:stretch>
            <a:fillRect/>
          </a:stretch>
        </p:blipFill>
        <p:spPr/>
      </p:pic>
      <p:sp>
        <p:nvSpPr>
          <p:cNvPr id="14" name="Text Placeholder 13">
            <a:extLst>
              <a:ext uri="{FF2B5EF4-FFF2-40B4-BE49-F238E27FC236}">
                <a16:creationId xmlns:a16="http://schemas.microsoft.com/office/drawing/2014/main" id="{4E783CD6-8E34-46C6-BEC1-97DFCF699958}"/>
              </a:ext>
            </a:extLst>
          </p:cNvPr>
          <p:cNvSpPr>
            <a:spLocks noGrp="1"/>
          </p:cNvSpPr>
          <p:nvPr>
            <p:ph type="body" idx="29"/>
          </p:nvPr>
        </p:nvSpPr>
        <p:spPr>
          <a:xfrm>
            <a:off x="5532112" y="2564315"/>
            <a:ext cx="2271681" cy="334918"/>
          </a:xfrm>
        </p:spPr>
        <p:txBody>
          <a:bodyPr/>
          <a:lstStyle/>
          <a:p>
            <a:r>
              <a:rPr lang="en-US" dirty="0"/>
              <a:t>Allan Mattsson</a:t>
            </a:r>
          </a:p>
        </p:txBody>
      </p:sp>
      <p:sp>
        <p:nvSpPr>
          <p:cNvPr id="15" name="Text Placeholder 14">
            <a:extLst>
              <a:ext uri="{FF2B5EF4-FFF2-40B4-BE49-F238E27FC236}">
                <a16:creationId xmlns:a16="http://schemas.microsoft.com/office/drawing/2014/main" id="{5938C4E8-47D8-4F3D-8F2D-FAC33F3AA8AF}"/>
              </a:ext>
            </a:extLst>
          </p:cNvPr>
          <p:cNvSpPr>
            <a:spLocks noGrp="1"/>
          </p:cNvSpPr>
          <p:nvPr>
            <p:ph type="body" sz="quarter" idx="30"/>
          </p:nvPr>
        </p:nvSpPr>
        <p:spPr/>
        <p:txBody>
          <a:bodyPr/>
          <a:lstStyle/>
          <a:p>
            <a:r>
              <a:rPr lang="en-US" dirty="0"/>
              <a:t>Team Member Title</a:t>
            </a:r>
          </a:p>
        </p:txBody>
      </p:sp>
      <p:pic>
        <p:nvPicPr>
          <p:cNvPr id="35" name="Picture Placeholder 34" descr="Team member photo">
            <a:extLst>
              <a:ext uri="{FF2B5EF4-FFF2-40B4-BE49-F238E27FC236}">
                <a16:creationId xmlns:a16="http://schemas.microsoft.com/office/drawing/2014/main" id="{1EE24325-0467-4C34-A0BC-75F0D3B34CB5}"/>
              </a:ext>
            </a:extLst>
          </p:cNvPr>
          <p:cNvPicPr>
            <a:picLocks noGrp="1" noChangeAspect="1"/>
          </p:cNvPicPr>
          <p:nvPr>
            <p:ph type="pic" sz="quarter" idx="37"/>
          </p:nvPr>
        </p:nvPicPr>
        <p:blipFill>
          <a:blip r:embed="rId5"/>
          <a:srcRect l="82" r="82"/>
          <a:stretch>
            <a:fillRect/>
          </a:stretch>
        </p:blipFill>
        <p:spPr/>
      </p:pic>
      <p:sp>
        <p:nvSpPr>
          <p:cNvPr id="20" name="Text Placeholder 19">
            <a:extLst>
              <a:ext uri="{FF2B5EF4-FFF2-40B4-BE49-F238E27FC236}">
                <a16:creationId xmlns:a16="http://schemas.microsoft.com/office/drawing/2014/main" id="{F2F618D2-56A1-48CC-9501-0E0862A11A2C}"/>
              </a:ext>
            </a:extLst>
          </p:cNvPr>
          <p:cNvSpPr>
            <a:spLocks noGrp="1"/>
          </p:cNvSpPr>
          <p:nvPr>
            <p:ph type="body" idx="35"/>
          </p:nvPr>
        </p:nvSpPr>
        <p:spPr/>
        <p:txBody>
          <a:bodyPr/>
          <a:lstStyle/>
          <a:p>
            <a:r>
              <a:rPr lang="en-US" dirty="0"/>
              <a:t>Ian Hansson</a:t>
            </a:r>
          </a:p>
        </p:txBody>
      </p:sp>
      <p:sp>
        <p:nvSpPr>
          <p:cNvPr id="21" name="Text Placeholder 20">
            <a:extLst>
              <a:ext uri="{FF2B5EF4-FFF2-40B4-BE49-F238E27FC236}">
                <a16:creationId xmlns:a16="http://schemas.microsoft.com/office/drawing/2014/main" id="{37C67393-8796-4389-BC4B-5FE6A49952F5}"/>
              </a:ext>
            </a:extLst>
          </p:cNvPr>
          <p:cNvSpPr>
            <a:spLocks noGrp="1"/>
          </p:cNvSpPr>
          <p:nvPr>
            <p:ph type="body" sz="quarter" idx="36"/>
          </p:nvPr>
        </p:nvSpPr>
        <p:spPr/>
        <p:txBody>
          <a:bodyPr/>
          <a:lstStyle/>
          <a:p>
            <a:r>
              <a:rPr lang="en-US" dirty="0"/>
              <a:t>Team Member Title</a:t>
            </a:r>
          </a:p>
        </p:txBody>
      </p:sp>
      <p:pic>
        <p:nvPicPr>
          <p:cNvPr id="29" name="Picture Placeholder 28" descr="Team member photo">
            <a:extLst>
              <a:ext uri="{FF2B5EF4-FFF2-40B4-BE49-F238E27FC236}">
                <a16:creationId xmlns:a16="http://schemas.microsoft.com/office/drawing/2014/main" id="{D0823DD8-7D0F-4E77-A98F-0D1C9029E629}"/>
              </a:ext>
            </a:extLst>
          </p:cNvPr>
          <p:cNvPicPr>
            <a:picLocks noGrp="1" noChangeAspect="1"/>
          </p:cNvPicPr>
          <p:nvPr>
            <p:ph type="pic" sz="quarter" idx="28"/>
          </p:nvPr>
        </p:nvPicPr>
        <p:blipFill>
          <a:blip r:embed="rId3"/>
          <a:srcRect/>
          <a:stretch>
            <a:fillRect/>
          </a:stretch>
        </p:blipFill>
        <p:spPr/>
      </p:pic>
      <p:sp>
        <p:nvSpPr>
          <p:cNvPr id="11" name="Text Placeholder 10">
            <a:extLst>
              <a:ext uri="{FF2B5EF4-FFF2-40B4-BE49-F238E27FC236}">
                <a16:creationId xmlns:a16="http://schemas.microsoft.com/office/drawing/2014/main" id="{B2CB0405-1D2C-41E8-A237-76C0CC96442F}"/>
              </a:ext>
            </a:extLst>
          </p:cNvPr>
          <p:cNvSpPr>
            <a:spLocks noGrp="1"/>
          </p:cNvSpPr>
          <p:nvPr>
            <p:ph type="body" idx="26"/>
          </p:nvPr>
        </p:nvSpPr>
        <p:spPr/>
        <p:txBody>
          <a:bodyPr/>
          <a:lstStyle/>
          <a:p>
            <a:r>
              <a:rPr lang="en-US" dirty="0"/>
              <a:t>Mira Karlsson</a:t>
            </a:r>
          </a:p>
        </p:txBody>
      </p:sp>
      <p:sp>
        <p:nvSpPr>
          <p:cNvPr id="12" name="Text Placeholder 11">
            <a:extLst>
              <a:ext uri="{FF2B5EF4-FFF2-40B4-BE49-F238E27FC236}">
                <a16:creationId xmlns:a16="http://schemas.microsoft.com/office/drawing/2014/main" id="{EA26D011-5017-4720-991C-C7930A03D3E2}"/>
              </a:ext>
            </a:extLst>
          </p:cNvPr>
          <p:cNvSpPr>
            <a:spLocks noGrp="1"/>
          </p:cNvSpPr>
          <p:nvPr>
            <p:ph type="body" sz="quarter" idx="27"/>
          </p:nvPr>
        </p:nvSpPr>
        <p:spPr/>
        <p:txBody>
          <a:bodyPr/>
          <a:lstStyle/>
          <a:p>
            <a:r>
              <a:rPr lang="en-US" dirty="0"/>
              <a:t>Team Member Title</a:t>
            </a:r>
          </a:p>
        </p:txBody>
      </p:sp>
      <p:pic>
        <p:nvPicPr>
          <p:cNvPr id="33" name="Picture Placeholder 32" descr="Team member photo">
            <a:extLst>
              <a:ext uri="{FF2B5EF4-FFF2-40B4-BE49-F238E27FC236}">
                <a16:creationId xmlns:a16="http://schemas.microsoft.com/office/drawing/2014/main" id="{00ECECD5-B5AD-4D8E-AE7C-60302DA06A17}"/>
              </a:ext>
            </a:extLst>
          </p:cNvPr>
          <p:cNvPicPr>
            <a:picLocks noGrp="1" noChangeAspect="1"/>
          </p:cNvPicPr>
          <p:nvPr>
            <p:ph type="pic" sz="quarter" idx="34"/>
          </p:nvPr>
        </p:nvPicPr>
        <p:blipFill>
          <a:blip r:embed="rId4"/>
          <a:srcRect/>
          <a:stretch>
            <a:fillRect/>
          </a:stretch>
        </p:blipFill>
        <p:spPr/>
      </p:pic>
      <p:sp>
        <p:nvSpPr>
          <p:cNvPr id="17" name="Text Placeholder 16">
            <a:extLst>
              <a:ext uri="{FF2B5EF4-FFF2-40B4-BE49-F238E27FC236}">
                <a16:creationId xmlns:a16="http://schemas.microsoft.com/office/drawing/2014/main" id="{CF39F24E-CC86-415F-A895-CB914B8240DF}"/>
              </a:ext>
            </a:extLst>
          </p:cNvPr>
          <p:cNvSpPr>
            <a:spLocks noGrp="1"/>
          </p:cNvSpPr>
          <p:nvPr>
            <p:ph type="body" idx="32"/>
          </p:nvPr>
        </p:nvSpPr>
        <p:spPr/>
        <p:txBody>
          <a:bodyPr/>
          <a:lstStyle/>
          <a:p>
            <a:r>
              <a:rPr lang="en-US" dirty="0"/>
              <a:t>August Bergqvist</a:t>
            </a:r>
          </a:p>
        </p:txBody>
      </p:sp>
      <p:sp>
        <p:nvSpPr>
          <p:cNvPr id="18" name="Text Placeholder 17">
            <a:extLst>
              <a:ext uri="{FF2B5EF4-FFF2-40B4-BE49-F238E27FC236}">
                <a16:creationId xmlns:a16="http://schemas.microsoft.com/office/drawing/2014/main" id="{7E211FB1-7100-4915-96F7-2BD05545F989}"/>
              </a:ext>
            </a:extLst>
          </p:cNvPr>
          <p:cNvSpPr>
            <a:spLocks noGrp="1"/>
          </p:cNvSpPr>
          <p:nvPr>
            <p:ph type="body" sz="quarter" idx="33"/>
          </p:nvPr>
        </p:nvSpPr>
        <p:spPr/>
        <p:txBody>
          <a:bodyPr/>
          <a:lstStyle/>
          <a:p>
            <a:r>
              <a:rPr lang="en-US" dirty="0"/>
              <a:t>Team Member Title</a:t>
            </a:r>
          </a:p>
        </p:txBody>
      </p:sp>
      <p:pic>
        <p:nvPicPr>
          <p:cNvPr id="37" name="Picture Placeholder 36" descr="Team member photo">
            <a:extLst>
              <a:ext uri="{FF2B5EF4-FFF2-40B4-BE49-F238E27FC236}">
                <a16:creationId xmlns:a16="http://schemas.microsoft.com/office/drawing/2014/main" id="{908EF0AE-DE46-4477-A338-770C9AF28F71}"/>
              </a:ext>
            </a:extLst>
          </p:cNvPr>
          <p:cNvPicPr>
            <a:picLocks noGrp="1" noChangeAspect="1"/>
          </p:cNvPicPr>
          <p:nvPr>
            <p:ph type="pic" sz="quarter" idx="40"/>
          </p:nvPr>
        </p:nvPicPr>
        <p:blipFill>
          <a:blip r:embed="rId5"/>
          <a:srcRect/>
          <a:stretch>
            <a:fillRect/>
          </a:stretch>
        </p:blipFill>
        <p:spPr/>
      </p:pic>
      <p:sp>
        <p:nvSpPr>
          <p:cNvPr id="23" name="Text Placeholder 22">
            <a:extLst>
              <a:ext uri="{FF2B5EF4-FFF2-40B4-BE49-F238E27FC236}">
                <a16:creationId xmlns:a16="http://schemas.microsoft.com/office/drawing/2014/main" id="{93F0358D-8D2B-4996-8DE5-83CF0D0D0E1D}"/>
              </a:ext>
            </a:extLst>
          </p:cNvPr>
          <p:cNvSpPr>
            <a:spLocks noGrp="1"/>
          </p:cNvSpPr>
          <p:nvPr>
            <p:ph type="body" idx="38"/>
          </p:nvPr>
        </p:nvSpPr>
        <p:spPr/>
        <p:txBody>
          <a:bodyPr/>
          <a:lstStyle/>
          <a:p>
            <a:r>
              <a:rPr lang="en-US" dirty="0"/>
              <a:t>Mirjam Nilsson</a:t>
            </a:r>
          </a:p>
        </p:txBody>
      </p:sp>
      <p:sp>
        <p:nvSpPr>
          <p:cNvPr id="24" name="Text Placeholder 23">
            <a:extLst>
              <a:ext uri="{FF2B5EF4-FFF2-40B4-BE49-F238E27FC236}">
                <a16:creationId xmlns:a16="http://schemas.microsoft.com/office/drawing/2014/main" id="{90ABD1FE-1B62-4D8E-83D7-0AA91BF742C1}"/>
              </a:ext>
            </a:extLst>
          </p:cNvPr>
          <p:cNvSpPr>
            <a:spLocks noGrp="1"/>
          </p:cNvSpPr>
          <p:nvPr>
            <p:ph type="body" sz="quarter" idx="39"/>
          </p:nvPr>
        </p:nvSpPr>
        <p:spPr/>
        <p:txBody>
          <a:bodyPr/>
          <a:lstStyle/>
          <a:p>
            <a:r>
              <a:rPr lang="en-US" dirty="0"/>
              <a:t>Team Member Title</a:t>
            </a:r>
          </a:p>
        </p:txBody>
      </p:sp>
      <p:sp>
        <p:nvSpPr>
          <p:cNvPr id="5" name="Slide Number Placeholder 4">
            <a:extLst>
              <a:ext uri="{FF2B5EF4-FFF2-40B4-BE49-F238E27FC236}">
                <a16:creationId xmlns:a16="http://schemas.microsoft.com/office/drawing/2014/main" id="{3645233D-4C79-4DD2-AAB3-A109185CA5CE}"/>
              </a:ext>
            </a:extLst>
          </p:cNvPr>
          <p:cNvSpPr>
            <a:spLocks noGrp="1"/>
          </p:cNvSpPr>
          <p:nvPr>
            <p:ph type="sldNum" sz="quarter" idx="12"/>
          </p:nvPr>
        </p:nvSpPr>
        <p:spPr/>
        <p:txBody>
          <a:bodyPr/>
          <a:lstStyle/>
          <a:p>
            <a:fld id="{3CE5352E-9B9F-4EDC-8769-7FA3D3F814C7}" type="slidenum">
              <a:rPr lang="en-US" smtClean="0"/>
              <a:pPr/>
              <a:t>19</a:t>
            </a:fld>
            <a:endParaRPr lang="en-US" dirty="0"/>
          </a:p>
        </p:txBody>
      </p:sp>
      <p:sp>
        <p:nvSpPr>
          <p:cNvPr id="3" name="Date Placeholder 2">
            <a:extLst>
              <a:ext uri="{FF2B5EF4-FFF2-40B4-BE49-F238E27FC236}">
                <a16:creationId xmlns:a16="http://schemas.microsoft.com/office/drawing/2014/main" id="{C933B27F-41DA-4835-AE81-CBEA85FBEF08}"/>
              </a:ext>
            </a:extLst>
          </p:cNvPr>
          <p:cNvSpPr>
            <a:spLocks noGrp="1"/>
          </p:cNvSpPr>
          <p:nvPr>
            <p:ph type="dt" sz="half" idx="10"/>
          </p:nvPr>
        </p:nvSpPr>
        <p:spPr/>
        <p:txBody>
          <a:bodyPr/>
          <a:lstStyle/>
          <a:p>
            <a:fld id="{011F8E8F-7A79-47A4-A23F-F3FD3E2A15F3}" type="datetime1">
              <a:rPr lang="en-US" smtClean="0"/>
              <a:t>2021-03-05</a:t>
            </a:fld>
            <a:endParaRPr lang="en-US" dirty="0"/>
          </a:p>
        </p:txBody>
      </p:sp>
      <p:sp>
        <p:nvSpPr>
          <p:cNvPr id="4" name="Footer Placeholder 3">
            <a:extLst>
              <a:ext uri="{FF2B5EF4-FFF2-40B4-BE49-F238E27FC236}">
                <a16:creationId xmlns:a16="http://schemas.microsoft.com/office/drawing/2014/main" id="{7ACDC3D3-0EAD-4227-BDA0-CEAB2953F92C}"/>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2276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ailor's dummy">
            <a:extLst>
              <a:ext uri="{FF2B5EF4-FFF2-40B4-BE49-F238E27FC236}">
                <a16:creationId xmlns:a16="http://schemas.microsoft.com/office/drawing/2014/main" id="{D11F4D22-66FA-427F-8D2E-245BB0F80755}"/>
              </a:ext>
            </a:extLst>
          </p:cNvPr>
          <p:cNvPicPr>
            <a:picLocks noGrp="1" noChangeAspect="1"/>
          </p:cNvPicPr>
          <p:nvPr>
            <p:ph type="pic" sz="quarter" idx="13"/>
          </p:nvPr>
        </p:nvPicPr>
        <p:blipFill>
          <a:blip r:embed="rId2"/>
          <a:srcRect l="14" r="14"/>
          <a:stretch>
            <a:fillRect/>
          </a:stretch>
        </p:blipFill>
        <p:spPr/>
      </p:pic>
      <p:sp>
        <p:nvSpPr>
          <p:cNvPr id="4" name="Text Placeholder 3">
            <a:extLst>
              <a:ext uri="{FF2B5EF4-FFF2-40B4-BE49-F238E27FC236}">
                <a16:creationId xmlns:a16="http://schemas.microsoft.com/office/drawing/2014/main" id="{638679ED-B012-44FD-8C45-F9526C81ABD8}"/>
              </a:ext>
            </a:extLst>
          </p:cNvPr>
          <p:cNvSpPr>
            <a:spLocks noGrp="1"/>
          </p:cNvSpPr>
          <p:nvPr>
            <p:ph type="body" sz="quarter" idx="15"/>
          </p:nvPr>
        </p:nvSpPr>
        <p:spPr/>
        <p:txBody>
          <a:bodyPr/>
          <a:lstStyle/>
          <a:p>
            <a:r>
              <a:rPr lang="en-US" dirty="0"/>
              <a:t>Pitch Deck Tagline</a:t>
            </a:r>
            <a:endParaRPr lang="ru-RU" dirty="0"/>
          </a:p>
        </p:txBody>
      </p:sp>
      <p:sp>
        <p:nvSpPr>
          <p:cNvPr id="5" name="Title 4">
            <a:extLst>
              <a:ext uri="{FF2B5EF4-FFF2-40B4-BE49-F238E27FC236}">
                <a16:creationId xmlns:a16="http://schemas.microsoft.com/office/drawing/2014/main" id="{22CD4052-CA5C-4234-B1F4-5ADAACA35D45}"/>
              </a:ext>
            </a:extLst>
          </p:cNvPr>
          <p:cNvSpPr>
            <a:spLocks noGrp="1"/>
          </p:cNvSpPr>
          <p:nvPr>
            <p:ph type="title"/>
          </p:nvPr>
        </p:nvSpPr>
        <p:spPr/>
        <p:txBody>
          <a:bodyPr/>
          <a:lstStyle/>
          <a:p>
            <a:r>
              <a:rPr lang="en-US" dirty="0"/>
              <a:t>Pitch Deck</a:t>
            </a:r>
            <a:br>
              <a:rPr lang="en-US" dirty="0"/>
            </a:br>
            <a:r>
              <a:rPr lang="en-US" dirty="0"/>
              <a:t>Title Slide</a:t>
            </a:r>
            <a:endParaRPr lang="ru-RU" dirty="0"/>
          </a:p>
        </p:txBody>
      </p:sp>
      <p:grpSp>
        <p:nvGrpSpPr>
          <p:cNvPr id="6" name="Group 5" descr="Logo with hanger, text, and mini mountain on the bottom"/>
          <p:cNvGrpSpPr/>
          <p:nvPr/>
        </p:nvGrpSpPr>
        <p:grpSpPr>
          <a:xfrm>
            <a:off x="753552" y="4996855"/>
            <a:ext cx="1771742" cy="1219812"/>
            <a:chOff x="2657977" y="886406"/>
            <a:chExt cx="1771742" cy="1219812"/>
          </a:xfrm>
        </p:grpSpPr>
        <p:sp>
          <p:nvSpPr>
            <p:cNvPr id="8" name="Rounded Rectangle 7">
              <a:extLst>
                <a:ext uri="{C183D7F6-B498-43B3-948B-1728B52AA6E4}">
                  <adec:decorative xmlns:adec="http://schemas.microsoft.com/office/drawing/2017/decorative" val="1"/>
                </a:ext>
              </a:extLst>
            </p:cNvPr>
            <p:cNvSpPr/>
            <p:nvPr/>
          </p:nvSpPr>
          <p:spPr>
            <a:xfrm>
              <a:off x="2808514" y="886406"/>
              <a:ext cx="1467317"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657977" y="961054"/>
              <a:ext cx="1771742" cy="1145164"/>
              <a:chOff x="4309495" y="-448810"/>
              <a:chExt cx="1771742" cy="1145164"/>
            </a:xfrm>
          </p:grpSpPr>
          <p:sp>
            <p:nvSpPr>
              <p:cNvPr id="10" name="Block Arc 9">
                <a:extLs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p:cNvGrpSpPr/>
              <p:nvPr/>
            </p:nvGrpSpPr>
            <p:grpSpPr>
              <a:xfrm>
                <a:off x="4485259" y="-448810"/>
                <a:ext cx="1467389" cy="627008"/>
                <a:chOff x="4485259" y="-448810"/>
                <a:chExt cx="1467389" cy="627008"/>
              </a:xfrm>
            </p:grpSpPr>
            <p:sp>
              <p:nvSpPr>
                <p:cNvPr id="12" name="TextBox 11"/>
                <p:cNvSpPr txBox="1"/>
                <p:nvPr/>
              </p:nvSpPr>
              <p:spPr>
                <a:xfrm>
                  <a:off x="4485259" y="-114190"/>
                  <a:ext cx="146738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FABRIKAM</a:t>
                  </a:r>
                </a:p>
              </p:txBody>
            </p:sp>
            <p:grpSp>
              <p:nvGrpSpPr>
                <p:cNvPr id="13" name="Group 12"/>
                <p:cNvGrpSpPr/>
                <p:nvPr/>
              </p:nvGrpSpPr>
              <p:grpSpPr>
                <a:xfrm>
                  <a:off x="5120201" y="-448810"/>
                  <a:ext cx="150327" cy="239667"/>
                  <a:chOff x="5212147" y="-425745"/>
                  <a:chExt cx="150327" cy="239667"/>
                </a:xfrm>
              </p:grpSpPr>
              <p:grpSp>
                <p:nvGrpSpPr>
                  <p:cNvPr id="14" name="Group 13"/>
                  <p:cNvGrpSpPr/>
                  <p:nvPr/>
                </p:nvGrpSpPr>
                <p:grpSpPr>
                  <a:xfrm>
                    <a:off x="5212147" y="-425745"/>
                    <a:ext cx="150327" cy="175178"/>
                    <a:chOff x="1721099" y="-394146"/>
                    <a:chExt cx="368989" cy="429987"/>
                  </a:xfrm>
                </p:grpSpPr>
                <p:sp>
                  <p:nvSpPr>
                    <p:cNvPr id="16" name="Freeform 530">
                      <a:extLs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32">
                      <a:extLs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33">
                      <a:extLs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Oval 531">
                    <a:extLs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254031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4C04-010D-45EE-BDEB-6D74C8C76130}"/>
              </a:ext>
            </a:extLst>
          </p:cNvPr>
          <p:cNvSpPr>
            <a:spLocks noGrp="1"/>
          </p:cNvSpPr>
          <p:nvPr>
            <p:ph type="title"/>
          </p:nvPr>
        </p:nvSpPr>
        <p:spPr/>
        <p:txBody>
          <a:bodyPr/>
          <a:lstStyle/>
          <a:p>
            <a:r>
              <a:rPr lang="en-US" dirty="0"/>
              <a:t>Funding</a:t>
            </a:r>
          </a:p>
        </p:txBody>
      </p:sp>
      <p:sp>
        <p:nvSpPr>
          <p:cNvPr id="7" name="Text Placeholder 6">
            <a:extLst>
              <a:ext uri="{FF2B5EF4-FFF2-40B4-BE49-F238E27FC236}">
                <a16:creationId xmlns:a16="http://schemas.microsoft.com/office/drawing/2014/main" id="{2282F042-18EC-44D5-8667-D838E30A2397}"/>
              </a:ext>
            </a:extLst>
          </p:cNvPr>
          <p:cNvSpPr>
            <a:spLocks noGrp="1"/>
          </p:cNvSpPr>
          <p:nvPr>
            <p:ph type="body" idx="24"/>
          </p:nvPr>
        </p:nvSpPr>
        <p:spPr>
          <a:xfrm>
            <a:off x="836615" y="1377833"/>
            <a:ext cx="2507440" cy="1630062"/>
          </a:xfrm>
        </p:spPr>
        <p:txBody>
          <a:bodyPr>
            <a:normAutofit/>
          </a:bodyPr>
          <a:lstStyle/>
          <a:p>
            <a:r>
              <a:rPr lang="en-US" dirty="0"/>
              <a:t>Lorem ipsum dolor sit amet, consectetuer adipiscing elit. Maecenas porttitor congue massa. Fusce posuere</a:t>
            </a:r>
          </a:p>
        </p:txBody>
      </p:sp>
      <p:pic>
        <p:nvPicPr>
          <p:cNvPr id="21" name="Picture 20"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graphicFrame>
        <p:nvGraphicFramePr>
          <p:cNvPr id="23" name="Chart Placeholder 22" descr="Pie chart">
            <a:extLst>
              <a:ext uri="{FF2B5EF4-FFF2-40B4-BE49-F238E27FC236}">
                <a16:creationId xmlns:a16="http://schemas.microsoft.com/office/drawing/2014/main" id="{A9AB6A22-F5DD-44C1-8F5F-0ED243A431F4}"/>
              </a:ext>
            </a:extLst>
          </p:cNvPr>
          <p:cNvGraphicFramePr>
            <a:graphicFrameLocks noGrp="1"/>
          </p:cNvGraphicFramePr>
          <p:nvPr>
            <p:ph type="chart" sz="quarter" idx="26"/>
            <p:extLst>
              <p:ext uri="{D42A27DB-BD31-4B8C-83A1-F6EECF244321}">
                <p14:modId xmlns:p14="http://schemas.microsoft.com/office/powerpoint/2010/main" val="4101638769"/>
              </p:ext>
            </p:extLst>
          </p:nvPr>
        </p:nvGraphicFramePr>
        <p:xfrm>
          <a:off x="3154793" y="1335745"/>
          <a:ext cx="3733970" cy="378489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00D72E20-070D-4DF7-BA5E-0CBAD4D40C66}"/>
              </a:ext>
            </a:extLst>
          </p:cNvPr>
          <p:cNvSpPr>
            <a:spLocks noGrp="1"/>
          </p:cNvSpPr>
          <p:nvPr>
            <p:ph type="body" idx="1"/>
          </p:nvPr>
        </p:nvSpPr>
        <p:spPr/>
        <p:txBody>
          <a:bodyPr/>
          <a:lstStyle/>
          <a:p>
            <a:r>
              <a:rPr lang="en-US" dirty="0"/>
              <a:t>$ 1,500,000</a:t>
            </a:r>
          </a:p>
        </p:txBody>
      </p:sp>
      <p:sp>
        <p:nvSpPr>
          <p:cNvPr id="10" name="Text Placeholder 9">
            <a:extLst>
              <a:ext uri="{FF2B5EF4-FFF2-40B4-BE49-F238E27FC236}">
                <a16:creationId xmlns:a16="http://schemas.microsoft.com/office/drawing/2014/main" id="{0AED9F95-01AF-4F32-A67B-42F162596F46}"/>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DABDA0AC-AC51-454C-A8C8-AEDB376E69B1}"/>
              </a:ext>
            </a:extLst>
          </p:cNvPr>
          <p:cNvSpPr>
            <a:spLocks noGrp="1"/>
          </p:cNvSpPr>
          <p:nvPr>
            <p:ph type="body" idx="31"/>
          </p:nvPr>
        </p:nvSpPr>
        <p:spPr/>
        <p:txBody>
          <a:bodyPr/>
          <a:lstStyle/>
          <a:p>
            <a:r>
              <a:rPr lang="en-US" dirty="0"/>
              <a:t>$ 1,500,000</a:t>
            </a:r>
          </a:p>
        </p:txBody>
      </p:sp>
      <p:sp>
        <p:nvSpPr>
          <p:cNvPr id="16" name="Text Placeholder 15">
            <a:extLst>
              <a:ext uri="{FF2B5EF4-FFF2-40B4-BE49-F238E27FC236}">
                <a16:creationId xmlns:a16="http://schemas.microsoft.com/office/drawing/2014/main" id="{2EF8AA4A-7155-41C7-A20D-271921E692DD}"/>
              </a:ext>
            </a:extLst>
          </p:cNvPr>
          <p:cNvSpPr>
            <a:spLocks noGrp="1"/>
          </p:cNvSpPr>
          <p:nvPr>
            <p:ph type="body" sz="quarter" idx="32"/>
          </p:nvPr>
        </p:nvSpPr>
        <p:spPr/>
        <p:txBody>
          <a:bodyPr/>
          <a:lstStyle/>
          <a:p>
            <a:endParaRPr lang="en-US" dirty="0"/>
          </a:p>
        </p:txBody>
      </p:sp>
      <p:sp>
        <p:nvSpPr>
          <p:cNvPr id="11" name="Text Placeholder 10">
            <a:extLst>
              <a:ext uri="{FF2B5EF4-FFF2-40B4-BE49-F238E27FC236}">
                <a16:creationId xmlns:a16="http://schemas.microsoft.com/office/drawing/2014/main" id="{0A568BDF-0957-4064-B285-33216F69B856}"/>
              </a:ext>
            </a:extLst>
          </p:cNvPr>
          <p:cNvSpPr>
            <a:spLocks noGrp="1"/>
          </p:cNvSpPr>
          <p:nvPr>
            <p:ph type="body" idx="27"/>
          </p:nvPr>
        </p:nvSpPr>
        <p:spPr/>
        <p:txBody>
          <a:bodyPr/>
          <a:lstStyle/>
          <a:p>
            <a:r>
              <a:rPr lang="en-US" dirty="0"/>
              <a:t>$ 1,500,000</a:t>
            </a:r>
          </a:p>
        </p:txBody>
      </p:sp>
      <p:sp>
        <p:nvSpPr>
          <p:cNvPr id="12" name="Text Placeholder 11">
            <a:extLst>
              <a:ext uri="{FF2B5EF4-FFF2-40B4-BE49-F238E27FC236}">
                <a16:creationId xmlns:a16="http://schemas.microsoft.com/office/drawing/2014/main" id="{D83E6467-FBE7-4EC4-A417-06F3AC8E06BE}"/>
              </a:ext>
            </a:extLst>
          </p:cNvPr>
          <p:cNvSpPr>
            <a:spLocks noGrp="1"/>
          </p:cNvSpPr>
          <p:nvPr>
            <p:ph type="body" sz="quarter" idx="28"/>
          </p:nvPr>
        </p:nvSpPr>
        <p:spPr/>
        <p:txBody>
          <a:bodyPr/>
          <a:lstStyle/>
          <a:p>
            <a:endParaRPr lang="en-US" dirty="0"/>
          </a:p>
        </p:txBody>
      </p:sp>
      <p:sp>
        <p:nvSpPr>
          <p:cNvPr id="17" name="Text Placeholder 16">
            <a:extLst>
              <a:ext uri="{FF2B5EF4-FFF2-40B4-BE49-F238E27FC236}">
                <a16:creationId xmlns:a16="http://schemas.microsoft.com/office/drawing/2014/main" id="{135353B0-8E65-4920-B37B-F1902C0219CF}"/>
              </a:ext>
            </a:extLst>
          </p:cNvPr>
          <p:cNvSpPr>
            <a:spLocks noGrp="1"/>
          </p:cNvSpPr>
          <p:nvPr>
            <p:ph type="body" idx="33"/>
          </p:nvPr>
        </p:nvSpPr>
        <p:spPr/>
        <p:txBody>
          <a:bodyPr/>
          <a:lstStyle/>
          <a:p>
            <a:r>
              <a:rPr lang="en-US" dirty="0"/>
              <a:t>$ 2,500,000</a:t>
            </a:r>
          </a:p>
        </p:txBody>
      </p:sp>
      <p:sp>
        <p:nvSpPr>
          <p:cNvPr id="18" name="Text Placeholder 17">
            <a:extLst>
              <a:ext uri="{FF2B5EF4-FFF2-40B4-BE49-F238E27FC236}">
                <a16:creationId xmlns:a16="http://schemas.microsoft.com/office/drawing/2014/main" id="{E12F941A-159B-4204-AA4C-E988A7C45732}"/>
              </a:ext>
            </a:extLst>
          </p:cNvPr>
          <p:cNvSpPr>
            <a:spLocks noGrp="1"/>
          </p:cNvSpPr>
          <p:nvPr>
            <p:ph type="body" sz="quarter" idx="34"/>
          </p:nvPr>
        </p:nvSpPr>
        <p:spPr/>
        <p:txBody>
          <a:bodyPr/>
          <a:lstStyle/>
          <a:p>
            <a:endParaRPr lang="en-US" dirty="0"/>
          </a:p>
        </p:txBody>
      </p:sp>
      <p:sp>
        <p:nvSpPr>
          <p:cNvPr id="13" name="Text Placeholder 12">
            <a:extLst>
              <a:ext uri="{FF2B5EF4-FFF2-40B4-BE49-F238E27FC236}">
                <a16:creationId xmlns:a16="http://schemas.microsoft.com/office/drawing/2014/main" id="{533EDA2C-883F-4679-AC18-4144A601D043}"/>
              </a:ext>
            </a:extLst>
          </p:cNvPr>
          <p:cNvSpPr>
            <a:spLocks noGrp="1"/>
          </p:cNvSpPr>
          <p:nvPr>
            <p:ph type="body" idx="29"/>
          </p:nvPr>
        </p:nvSpPr>
        <p:spPr/>
        <p:txBody>
          <a:bodyPr/>
          <a:lstStyle/>
          <a:p>
            <a:r>
              <a:rPr lang="en-US" dirty="0"/>
              <a:t>$ 1,500,000</a:t>
            </a:r>
          </a:p>
        </p:txBody>
      </p:sp>
      <p:sp>
        <p:nvSpPr>
          <p:cNvPr id="14" name="Text Placeholder 13">
            <a:extLst>
              <a:ext uri="{FF2B5EF4-FFF2-40B4-BE49-F238E27FC236}">
                <a16:creationId xmlns:a16="http://schemas.microsoft.com/office/drawing/2014/main" id="{E610D870-4060-400D-87E3-7CA547A8B5D2}"/>
              </a:ext>
            </a:extLst>
          </p:cNvPr>
          <p:cNvSpPr>
            <a:spLocks noGrp="1"/>
          </p:cNvSpPr>
          <p:nvPr>
            <p:ph type="body" sz="quarter" idx="30"/>
          </p:nvPr>
        </p:nvSpPr>
        <p:spPr/>
        <p:txBody>
          <a:bodyPr/>
          <a:lstStyle/>
          <a:p>
            <a:endParaRPr lang="en-US" dirty="0"/>
          </a:p>
        </p:txBody>
      </p:sp>
      <p:sp>
        <p:nvSpPr>
          <p:cNvPr id="19" name="Text Placeholder 18">
            <a:extLst>
              <a:ext uri="{FF2B5EF4-FFF2-40B4-BE49-F238E27FC236}">
                <a16:creationId xmlns:a16="http://schemas.microsoft.com/office/drawing/2014/main" id="{3AAEC91E-FDF0-4F67-BE6C-419DBBFBAA62}"/>
              </a:ext>
            </a:extLst>
          </p:cNvPr>
          <p:cNvSpPr>
            <a:spLocks noGrp="1"/>
          </p:cNvSpPr>
          <p:nvPr>
            <p:ph type="body" idx="35"/>
          </p:nvPr>
        </p:nvSpPr>
        <p:spPr/>
        <p:txBody>
          <a:bodyPr/>
          <a:lstStyle/>
          <a:p>
            <a:r>
              <a:rPr lang="en-US" dirty="0"/>
              <a:t>$ 3,200,000</a:t>
            </a:r>
          </a:p>
        </p:txBody>
      </p:sp>
      <p:sp>
        <p:nvSpPr>
          <p:cNvPr id="20" name="Text Placeholder 19">
            <a:extLst>
              <a:ext uri="{FF2B5EF4-FFF2-40B4-BE49-F238E27FC236}">
                <a16:creationId xmlns:a16="http://schemas.microsoft.com/office/drawing/2014/main" id="{1E9896EB-388B-49D2-B665-163206B21651}"/>
              </a:ext>
            </a:extLst>
          </p:cNvPr>
          <p:cNvSpPr>
            <a:spLocks noGrp="1"/>
          </p:cNvSpPr>
          <p:nvPr>
            <p:ph type="body" sz="quarter" idx="36"/>
          </p:nvPr>
        </p:nvSpPr>
        <p:spPr/>
        <p:txBody>
          <a:bodyPr/>
          <a:lstStyle/>
          <a:p>
            <a:endParaRPr lang="en-US" dirty="0"/>
          </a:p>
        </p:txBody>
      </p:sp>
      <p:sp>
        <p:nvSpPr>
          <p:cNvPr id="5" name="Slide Number Placeholder 4">
            <a:extLst>
              <a:ext uri="{FF2B5EF4-FFF2-40B4-BE49-F238E27FC236}">
                <a16:creationId xmlns:a16="http://schemas.microsoft.com/office/drawing/2014/main" id="{9EA1FD37-0EB3-4B3D-B67F-6CE317674A69}"/>
              </a:ext>
            </a:extLst>
          </p:cNvPr>
          <p:cNvSpPr>
            <a:spLocks noGrp="1"/>
          </p:cNvSpPr>
          <p:nvPr>
            <p:ph type="sldNum" sz="quarter" idx="12"/>
          </p:nvPr>
        </p:nvSpPr>
        <p:spPr/>
        <p:txBody>
          <a:bodyPr/>
          <a:lstStyle/>
          <a:p>
            <a:fld id="{3CE5352E-9B9F-4EDC-8769-7FA3D3F814C7}" type="slidenum">
              <a:rPr lang="en-US" smtClean="0"/>
              <a:pPr/>
              <a:t>20</a:t>
            </a:fld>
            <a:endParaRPr lang="en-US" dirty="0"/>
          </a:p>
        </p:txBody>
      </p:sp>
      <p:sp>
        <p:nvSpPr>
          <p:cNvPr id="3" name="Date Placeholder 2">
            <a:extLst>
              <a:ext uri="{FF2B5EF4-FFF2-40B4-BE49-F238E27FC236}">
                <a16:creationId xmlns:a16="http://schemas.microsoft.com/office/drawing/2014/main" id="{338CA3BA-8AFA-48C1-9F3C-99223B9B201A}"/>
              </a:ext>
            </a:extLst>
          </p:cNvPr>
          <p:cNvSpPr>
            <a:spLocks noGrp="1"/>
          </p:cNvSpPr>
          <p:nvPr>
            <p:ph type="dt" sz="half" idx="10"/>
          </p:nvPr>
        </p:nvSpPr>
        <p:spPr/>
        <p:txBody>
          <a:bodyPr/>
          <a:lstStyle/>
          <a:p>
            <a:fld id="{011F8E8F-7A79-47A4-A23F-F3FD3E2A15F3}" type="datetime1">
              <a:rPr lang="en-US" smtClean="0"/>
              <a:t>2021-03-05</a:t>
            </a:fld>
            <a:endParaRPr lang="en-US" dirty="0"/>
          </a:p>
        </p:txBody>
      </p:sp>
      <p:sp>
        <p:nvSpPr>
          <p:cNvPr id="4" name="Footer Placeholder 3">
            <a:extLst>
              <a:ext uri="{FF2B5EF4-FFF2-40B4-BE49-F238E27FC236}">
                <a16:creationId xmlns:a16="http://schemas.microsoft.com/office/drawing/2014/main" id="{34277B33-9A97-45C0-9BA7-09DC3A7784AF}"/>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382344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466B4-6D5D-4915-98E7-9439706C7210}"/>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BA1FC362-7CC3-4E02-BAE3-D3C1BC2E0030}"/>
              </a:ext>
            </a:extLst>
          </p:cNvPr>
          <p:cNvSpPr>
            <a:spLocks noGrp="1"/>
          </p:cNvSpPr>
          <p:nvPr>
            <p:ph type="body" idx="1"/>
          </p:nvPr>
        </p:nvSpPr>
        <p:spPr/>
        <p:txBody>
          <a:bodyPr>
            <a:normAutofit/>
          </a:bodyPr>
          <a:lstStyle/>
          <a:p>
            <a:r>
              <a:rPr lang="en-US" dirty="0"/>
              <a:t>Lorem ipsum dolor sit amet, consectetuer adipiscing elit</a:t>
            </a:r>
          </a:p>
        </p:txBody>
      </p:sp>
      <p:sp>
        <p:nvSpPr>
          <p:cNvPr id="8" name="Text Placeholder 7">
            <a:extLst>
              <a:ext uri="{FF2B5EF4-FFF2-40B4-BE49-F238E27FC236}">
                <a16:creationId xmlns:a16="http://schemas.microsoft.com/office/drawing/2014/main" id="{D87F14ED-8CB7-4F8B-B026-FEA48E6FD342}"/>
              </a:ext>
            </a:extLst>
          </p:cNvPr>
          <p:cNvSpPr>
            <a:spLocks noGrp="1"/>
          </p:cNvSpPr>
          <p:nvPr>
            <p:ph type="body" idx="13"/>
          </p:nvPr>
        </p:nvSpPr>
        <p:spPr/>
        <p:txBody>
          <a:bodyPr>
            <a:no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pic>
        <p:nvPicPr>
          <p:cNvPr id="11" name="Picture Placeholder 10" descr="Young woman model">
            <a:extLst>
              <a:ext uri="{FF2B5EF4-FFF2-40B4-BE49-F238E27FC236}">
                <a16:creationId xmlns:a16="http://schemas.microsoft.com/office/drawing/2014/main" id="{A1081B69-B526-4435-B330-9C1B77139CEE}"/>
              </a:ext>
            </a:extLst>
          </p:cNvPr>
          <p:cNvPicPr>
            <a:picLocks noGrp="1" noChangeAspect="1"/>
          </p:cNvPicPr>
          <p:nvPr>
            <p:ph type="pic" sz="quarter" idx="14"/>
          </p:nvPr>
        </p:nvPicPr>
        <p:blipFill>
          <a:blip r:embed="rId2"/>
          <a:srcRect l="147" r="147"/>
          <a:stretch>
            <a:fillRect/>
          </a:stretch>
        </p:blipFill>
        <p:spPr/>
      </p:pic>
      <p:pic>
        <p:nvPicPr>
          <p:cNvPr id="10" name="Picture 9" descr="Logo with hanger, text, and mini mountain on the bottom"/>
          <p:cNvPicPr>
            <a:picLocks noChangeAspect="1"/>
          </p:cNvPicPr>
          <p:nvPr/>
        </p:nvPicPr>
        <p:blipFill>
          <a:blip r:embed="rId3"/>
          <a:stretch>
            <a:fillRect/>
          </a:stretch>
        </p:blipFill>
        <p:spPr>
          <a:xfrm>
            <a:off x="10534467" y="789427"/>
            <a:ext cx="786384" cy="433314"/>
          </a:xfrm>
          <a:prstGeom prst="rect">
            <a:avLst/>
          </a:prstGeom>
        </p:spPr>
      </p:pic>
      <p:sp>
        <p:nvSpPr>
          <p:cNvPr id="7" name="Slide Number Placeholder 6">
            <a:extLst>
              <a:ext uri="{FF2B5EF4-FFF2-40B4-BE49-F238E27FC236}">
                <a16:creationId xmlns:a16="http://schemas.microsoft.com/office/drawing/2014/main" id="{00D88C13-BD59-4A95-A2E9-2D319147AF7C}"/>
              </a:ext>
            </a:extLst>
          </p:cNvPr>
          <p:cNvSpPr>
            <a:spLocks noGrp="1"/>
          </p:cNvSpPr>
          <p:nvPr>
            <p:ph type="sldNum" sz="quarter" idx="12"/>
          </p:nvPr>
        </p:nvSpPr>
        <p:spPr/>
        <p:txBody>
          <a:bodyPr/>
          <a:lstStyle/>
          <a:p>
            <a:fld id="{3CE5352E-9B9F-4EDC-8769-7FA3D3F814C7}" type="slidenum">
              <a:rPr lang="en-US" smtClean="0"/>
              <a:t>21</a:t>
            </a:fld>
            <a:endParaRPr lang="en-US" dirty="0"/>
          </a:p>
        </p:txBody>
      </p:sp>
      <p:sp>
        <p:nvSpPr>
          <p:cNvPr id="5" name="Date Placeholder 4">
            <a:extLst>
              <a:ext uri="{FF2B5EF4-FFF2-40B4-BE49-F238E27FC236}">
                <a16:creationId xmlns:a16="http://schemas.microsoft.com/office/drawing/2014/main" id="{1831B476-7BAA-4D62-9E9F-D150AA1EF7DD}"/>
              </a:ext>
            </a:extLst>
          </p:cNvPr>
          <p:cNvSpPr>
            <a:spLocks noGrp="1"/>
          </p:cNvSpPr>
          <p:nvPr>
            <p:ph type="dt" sz="half" idx="10"/>
          </p:nvPr>
        </p:nvSpPr>
        <p:spPr/>
        <p:txBody>
          <a:bodyPr/>
          <a:lstStyle/>
          <a:p>
            <a:fld id="{BC23DBD1-F259-4AEB-A7D9-D728D6E04490}" type="datetime1">
              <a:rPr lang="en-US" smtClean="0">
                <a:solidFill>
                  <a:schemeClr val="bg1"/>
                </a:solidFill>
              </a:rPr>
              <a:t>2021-03-05</a:t>
            </a:fld>
            <a:endParaRPr lang="en-US" dirty="0">
              <a:solidFill>
                <a:schemeClr val="bg1"/>
              </a:solidFill>
            </a:endParaRPr>
          </a:p>
        </p:txBody>
      </p:sp>
      <p:sp>
        <p:nvSpPr>
          <p:cNvPr id="6" name="Footer Placeholder 5">
            <a:extLst>
              <a:ext uri="{FF2B5EF4-FFF2-40B4-BE49-F238E27FC236}">
                <a16:creationId xmlns:a16="http://schemas.microsoft.com/office/drawing/2014/main" id="{2B401400-D1C8-4339-B1A3-CFDF4C06AE6B}"/>
              </a:ext>
            </a:extLst>
          </p:cNvPr>
          <p:cNvSpPr>
            <a:spLocks noGrp="1"/>
          </p:cNvSpPr>
          <p:nvPr>
            <p:ph type="ftr" sz="quarter" idx="11"/>
          </p:nvPr>
        </p:nvSpPr>
        <p:spPr/>
        <p:txBody>
          <a:bodyPr/>
          <a:lstStyle/>
          <a:p>
            <a:r>
              <a:rPr lang="en-US" dirty="0">
                <a:solidFill>
                  <a:schemeClr val="bg1"/>
                </a:solidFill>
              </a:rPr>
              <a:t>ADD A FOOTER</a:t>
            </a:r>
          </a:p>
        </p:txBody>
      </p:sp>
    </p:spTree>
    <p:extLst>
      <p:ext uri="{BB962C8B-B14F-4D97-AF65-F5344CB8AC3E}">
        <p14:creationId xmlns:p14="http://schemas.microsoft.com/office/powerpoint/2010/main" val="139600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outique interior">
            <a:extLst>
              <a:ext uri="{FF2B5EF4-FFF2-40B4-BE49-F238E27FC236}">
                <a16:creationId xmlns:a16="http://schemas.microsoft.com/office/drawing/2014/main" id="{2B939B42-FAF6-43B3-ABB2-F56EE571F2A3}"/>
              </a:ext>
            </a:extLst>
          </p:cNvPr>
          <p:cNvPicPr>
            <a:picLocks noGrp="1" noChangeAspect="1"/>
          </p:cNvPicPr>
          <p:nvPr>
            <p:ph type="pic" sz="quarter" idx="14"/>
          </p:nvPr>
        </p:nvPicPr>
        <p:blipFill rotWithShape="1">
          <a:blip r:embed="rId2"/>
          <a:srcRect t="13879" b="13879"/>
          <a:stretch/>
        </p:blipFill>
        <p:spPr/>
      </p:pic>
      <p:pic>
        <p:nvPicPr>
          <p:cNvPr id="12" name="Picture Placeholder 11" descr="Logo with hanger, text, and mini mountain on the bottom">
            <a:extLst>
              <a:ext uri="{FF2B5EF4-FFF2-40B4-BE49-F238E27FC236}">
                <a16:creationId xmlns:a16="http://schemas.microsoft.com/office/drawing/2014/main" id="{F1972C02-2864-4369-BF43-A6A5FFA03BE9}"/>
              </a:ext>
            </a:extLst>
          </p:cNvPr>
          <p:cNvPicPr>
            <a:picLocks noGrp="1" noChangeAspect="1"/>
          </p:cNvPicPr>
          <p:nvPr>
            <p:ph type="pic" sz="quarter" idx="15"/>
          </p:nvPr>
        </p:nvPicPr>
        <p:blipFill rotWithShape="1">
          <a:blip r:embed="rId3"/>
          <a:srcRect t="-10142" b="-10142"/>
          <a:stretch/>
        </p:blipFill>
        <p:spPr>
          <a:prstGeom prst="rect">
            <a:avLst/>
          </a:prstGeom>
        </p:spPr>
      </p:pic>
      <p:sp>
        <p:nvSpPr>
          <p:cNvPr id="7" name="Title 6">
            <a:extLst>
              <a:ext uri="{FF2B5EF4-FFF2-40B4-BE49-F238E27FC236}">
                <a16:creationId xmlns:a16="http://schemas.microsoft.com/office/drawing/2014/main" id="{F013D617-C4A8-45CD-9AAE-75C1C7BF9B9B}"/>
              </a:ext>
            </a:extLst>
          </p:cNvPr>
          <p:cNvSpPr>
            <a:spLocks noGrp="1"/>
          </p:cNvSpPr>
          <p:nvPr>
            <p:ph type="title"/>
          </p:nvPr>
        </p:nvSpPr>
        <p:spPr/>
        <p:txBody>
          <a:bodyPr/>
          <a:lstStyle/>
          <a:p>
            <a:r>
              <a:rPr lang="en-US" dirty="0"/>
              <a:t>Appendix</a:t>
            </a:r>
          </a:p>
        </p:txBody>
      </p:sp>
      <p:sp>
        <p:nvSpPr>
          <p:cNvPr id="2" name="Text Placeholder 1">
            <a:extLst>
              <a:ext uri="{FF2B5EF4-FFF2-40B4-BE49-F238E27FC236}">
                <a16:creationId xmlns:a16="http://schemas.microsoft.com/office/drawing/2014/main" id="{FF141EA3-366C-4363-9A24-AB2B287B9F5D}"/>
              </a:ext>
            </a:extLst>
          </p:cNvPr>
          <p:cNvSpPr>
            <a:spLocks noGrp="1"/>
          </p:cNvSpPr>
          <p:nvPr>
            <p:ph type="body" idx="1"/>
          </p:nvPr>
        </p:nvSpPr>
        <p:spPr/>
        <p:txBody>
          <a:bodyPr/>
          <a:lstStyle/>
          <a:p>
            <a:endParaRPr lang="en-US" dirty="0"/>
          </a:p>
        </p:txBody>
      </p:sp>
      <p:sp>
        <p:nvSpPr>
          <p:cNvPr id="6" name="Text Placeholder 5">
            <a:extLst>
              <a:ext uri="{FF2B5EF4-FFF2-40B4-BE49-F238E27FC236}">
                <a16:creationId xmlns:a16="http://schemas.microsoft.com/office/drawing/2014/main" id="{7D8E9571-D6F6-4877-B714-8D4A4C88890C}"/>
              </a:ext>
            </a:extLst>
          </p:cNvPr>
          <p:cNvSpPr>
            <a:spLocks noGrp="1"/>
          </p:cNvSpPr>
          <p:nvPr>
            <p:ph type="body" idx="13"/>
          </p:nvPr>
        </p:nvSpPr>
        <p:spPr/>
        <p:txBody>
          <a:bodyPr/>
          <a:lstStyle/>
          <a:p>
            <a:endParaRPr lang="en-US" dirty="0"/>
          </a:p>
        </p:txBody>
      </p:sp>
      <p:sp>
        <p:nvSpPr>
          <p:cNvPr id="5" name="Slide Number Placeholder 4">
            <a:extLst>
              <a:ext uri="{FF2B5EF4-FFF2-40B4-BE49-F238E27FC236}">
                <a16:creationId xmlns:a16="http://schemas.microsoft.com/office/drawing/2014/main" id="{D22F2930-1861-4A9A-99DA-9EEDA34BE98E}"/>
              </a:ext>
            </a:extLst>
          </p:cNvPr>
          <p:cNvSpPr>
            <a:spLocks noGrp="1"/>
          </p:cNvSpPr>
          <p:nvPr>
            <p:ph type="sldNum" sz="quarter" idx="12"/>
          </p:nvPr>
        </p:nvSpPr>
        <p:spPr/>
        <p:txBody>
          <a:bodyPr/>
          <a:lstStyle/>
          <a:p>
            <a:fld id="{3CE5352E-9B9F-4EDC-8769-7FA3D3F814C7}" type="slidenum">
              <a:rPr lang="en-US" smtClean="0">
                <a:solidFill>
                  <a:schemeClr val="bg1"/>
                </a:solidFill>
              </a:rPr>
              <a:t>22</a:t>
            </a:fld>
            <a:endParaRPr lang="en-US" dirty="0">
              <a:solidFill>
                <a:schemeClr val="bg1"/>
              </a:solidFill>
            </a:endParaRPr>
          </a:p>
        </p:txBody>
      </p:sp>
      <p:sp>
        <p:nvSpPr>
          <p:cNvPr id="3" name="Date Placeholder 2">
            <a:extLst>
              <a:ext uri="{FF2B5EF4-FFF2-40B4-BE49-F238E27FC236}">
                <a16:creationId xmlns:a16="http://schemas.microsoft.com/office/drawing/2014/main" id="{EDBDD8F8-EE94-4A31-9A04-85F56FCCD0BB}"/>
              </a:ext>
            </a:extLst>
          </p:cNvPr>
          <p:cNvSpPr>
            <a:spLocks noGrp="1"/>
          </p:cNvSpPr>
          <p:nvPr>
            <p:ph type="dt" sz="half" idx="10"/>
          </p:nvPr>
        </p:nvSpPr>
        <p:spPr/>
        <p:txBody>
          <a:bodyPr/>
          <a:lstStyle/>
          <a:p>
            <a:fld id="{78B1225C-A326-43F6-99D9-A073D5261568}" type="datetime1">
              <a:rPr lang="en-US" smtClean="0">
                <a:solidFill>
                  <a:schemeClr val="bg1"/>
                </a:solidFill>
              </a:rPr>
              <a:t>2021-03-05</a:t>
            </a:fld>
            <a:endParaRPr lang="en-US" dirty="0">
              <a:solidFill>
                <a:schemeClr val="bg1"/>
              </a:solidFill>
            </a:endParaRPr>
          </a:p>
        </p:txBody>
      </p:sp>
      <p:sp>
        <p:nvSpPr>
          <p:cNvPr id="4" name="Footer Placeholder 3">
            <a:extLst>
              <a:ext uri="{FF2B5EF4-FFF2-40B4-BE49-F238E27FC236}">
                <a16:creationId xmlns:a16="http://schemas.microsoft.com/office/drawing/2014/main" id="{9C6F986D-7B49-4A3D-839A-23C11B4003FC}"/>
              </a:ext>
            </a:extLst>
          </p:cNvPr>
          <p:cNvSpPr>
            <a:spLocks noGrp="1"/>
          </p:cNvSpPr>
          <p:nvPr>
            <p:ph type="ftr" sz="quarter" idx="11"/>
          </p:nvPr>
        </p:nvSpPr>
        <p:spPr/>
        <p:txBody>
          <a:bodyPr/>
          <a:lstStyle/>
          <a:p>
            <a:r>
              <a:rPr lang="en-US" dirty="0">
                <a:solidFill>
                  <a:schemeClr val="bg1"/>
                </a:solidFill>
              </a:rPr>
              <a:t>ADD A FOOTER</a:t>
            </a:r>
          </a:p>
        </p:txBody>
      </p:sp>
    </p:spTree>
    <p:extLst>
      <p:ext uri="{BB962C8B-B14F-4D97-AF65-F5344CB8AC3E}">
        <p14:creationId xmlns:p14="http://schemas.microsoft.com/office/powerpoint/2010/main" val="291116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B701-876E-4D8C-924D-A63D8F868B6A}"/>
              </a:ext>
            </a:extLst>
          </p:cNvPr>
          <p:cNvSpPr>
            <a:spLocks noGrp="1"/>
          </p:cNvSpPr>
          <p:nvPr>
            <p:ph type="title"/>
          </p:nvPr>
        </p:nvSpPr>
        <p:spPr/>
        <p:txBody>
          <a:bodyPr/>
          <a:lstStyle/>
          <a:p>
            <a:r>
              <a:rPr lang="en-US" dirty="0"/>
              <a:t>Testimonials</a:t>
            </a:r>
          </a:p>
        </p:txBody>
      </p:sp>
      <p:pic>
        <p:nvPicPr>
          <p:cNvPr id="15" name="Picture 14"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13" name="Text Placeholder 12">
            <a:extLst>
              <a:ext uri="{FF2B5EF4-FFF2-40B4-BE49-F238E27FC236}">
                <a16:creationId xmlns:a16="http://schemas.microsoft.com/office/drawing/2014/main" id="{B4118FE4-DE40-4C99-84D0-F7CAA7118F22}"/>
              </a:ext>
            </a:extLst>
          </p:cNvPr>
          <p:cNvSpPr>
            <a:spLocks noGrp="1"/>
          </p:cNvSpPr>
          <p:nvPr>
            <p:ph type="body" sz="quarter" idx="32"/>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a:t>
            </a:r>
          </a:p>
        </p:txBody>
      </p:sp>
      <p:pic>
        <p:nvPicPr>
          <p:cNvPr id="16" name="Picture Placeholder 15" descr="Team member photo">
            <a:extLst>
              <a:ext uri="{FF2B5EF4-FFF2-40B4-BE49-F238E27FC236}">
                <a16:creationId xmlns:a16="http://schemas.microsoft.com/office/drawing/2014/main" id="{29429E5E-4534-430C-8616-8C765B571927}"/>
              </a:ext>
            </a:extLst>
          </p:cNvPr>
          <p:cNvPicPr>
            <a:picLocks noGrp="1" noChangeAspect="1"/>
          </p:cNvPicPr>
          <p:nvPr>
            <p:ph type="pic" sz="quarter" idx="25"/>
          </p:nvPr>
        </p:nvPicPr>
        <p:blipFill>
          <a:blip r:embed="rId3"/>
          <a:srcRect l="82" r="82"/>
          <a:stretch>
            <a:fillRect/>
          </a:stretch>
        </p:blipFill>
        <p:spPr/>
      </p:pic>
      <p:sp>
        <p:nvSpPr>
          <p:cNvPr id="7" name="Text Placeholder 6">
            <a:extLst>
              <a:ext uri="{FF2B5EF4-FFF2-40B4-BE49-F238E27FC236}">
                <a16:creationId xmlns:a16="http://schemas.microsoft.com/office/drawing/2014/main" id="{59D851ED-1131-492C-B519-EACD0B49F70F}"/>
              </a:ext>
            </a:extLst>
          </p:cNvPr>
          <p:cNvSpPr>
            <a:spLocks noGrp="1"/>
          </p:cNvSpPr>
          <p:nvPr>
            <p:ph type="body" idx="1"/>
          </p:nvPr>
        </p:nvSpPr>
        <p:spPr/>
        <p:txBody>
          <a:bodyPr/>
          <a:lstStyle/>
          <a:p>
            <a:r>
              <a:rPr lang="en-US" dirty="0"/>
              <a:t>Victoria Lindqvist</a:t>
            </a:r>
          </a:p>
        </p:txBody>
      </p:sp>
      <p:sp>
        <p:nvSpPr>
          <p:cNvPr id="8" name="Text Placeholder 7">
            <a:extLst>
              <a:ext uri="{FF2B5EF4-FFF2-40B4-BE49-F238E27FC236}">
                <a16:creationId xmlns:a16="http://schemas.microsoft.com/office/drawing/2014/main" id="{D9A4D639-1C5C-4CFC-90AF-70C58802D080}"/>
              </a:ext>
            </a:extLst>
          </p:cNvPr>
          <p:cNvSpPr>
            <a:spLocks noGrp="1"/>
          </p:cNvSpPr>
          <p:nvPr>
            <p:ph type="body" sz="quarter" idx="13"/>
          </p:nvPr>
        </p:nvSpPr>
        <p:spPr/>
        <p:txBody>
          <a:bodyPr/>
          <a:lstStyle/>
          <a:p>
            <a:r>
              <a:rPr lang="en-US" dirty="0"/>
              <a:t>Customer Title</a:t>
            </a:r>
          </a:p>
        </p:txBody>
      </p:sp>
      <p:sp>
        <p:nvSpPr>
          <p:cNvPr id="14" name="Text Placeholder 13">
            <a:extLst>
              <a:ext uri="{FF2B5EF4-FFF2-40B4-BE49-F238E27FC236}">
                <a16:creationId xmlns:a16="http://schemas.microsoft.com/office/drawing/2014/main" id="{DD4C2337-2865-45AE-8497-E286D503E704}"/>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a:t>
            </a:r>
          </a:p>
        </p:txBody>
      </p:sp>
      <p:pic>
        <p:nvPicPr>
          <p:cNvPr id="18" name="Picture Placeholder 17" descr="Team member photo">
            <a:extLst>
              <a:ext uri="{FF2B5EF4-FFF2-40B4-BE49-F238E27FC236}">
                <a16:creationId xmlns:a16="http://schemas.microsoft.com/office/drawing/2014/main" id="{C5CFC8B2-13BC-41FB-BB2C-BAE1EAEFD2E7}"/>
              </a:ext>
            </a:extLst>
          </p:cNvPr>
          <p:cNvPicPr>
            <a:picLocks noGrp="1" noChangeAspect="1"/>
          </p:cNvPicPr>
          <p:nvPr>
            <p:ph type="pic" sz="quarter" idx="31"/>
          </p:nvPr>
        </p:nvPicPr>
        <p:blipFill>
          <a:blip r:embed="rId4"/>
          <a:srcRect l="83" r="83"/>
          <a:stretch>
            <a:fillRect/>
          </a:stretch>
        </p:blipFill>
        <p:spPr/>
      </p:pic>
      <p:sp>
        <p:nvSpPr>
          <p:cNvPr id="10" name="Text Placeholder 9">
            <a:extLst>
              <a:ext uri="{FF2B5EF4-FFF2-40B4-BE49-F238E27FC236}">
                <a16:creationId xmlns:a16="http://schemas.microsoft.com/office/drawing/2014/main" id="{AEE48109-DE7B-4B4E-AA6B-B5A1A0FF3B4E}"/>
              </a:ext>
            </a:extLst>
          </p:cNvPr>
          <p:cNvSpPr>
            <a:spLocks noGrp="1"/>
          </p:cNvSpPr>
          <p:nvPr>
            <p:ph type="body" idx="29"/>
          </p:nvPr>
        </p:nvSpPr>
        <p:spPr/>
        <p:txBody>
          <a:bodyPr/>
          <a:lstStyle/>
          <a:p>
            <a:r>
              <a:rPr lang="en-US" dirty="0"/>
              <a:t>Allan Mattsson</a:t>
            </a:r>
          </a:p>
        </p:txBody>
      </p:sp>
      <p:sp>
        <p:nvSpPr>
          <p:cNvPr id="11" name="Text Placeholder 10">
            <a:extLst>
              <a:ext uri="{FF2B5EF4-FFF2-40B4-BE49-F238E27FC236}">
                <a16:creationId xmlns:a16="http://schemas.microsoft.com/office/drawing/2014/main" id="{EEAB2142-5BB4-409D-BC5B-0A054F1A29DF}"/>
              </a:ext>
            </a:extLst>
          </p:cNvPr>
          <p:cNvSpPr>
            <a:spLocks noGrp="1"/>
          </p:cNvSpPr>
          <p:nvPr>
            <p:ph type="body" sz="quarter" idx="30"/>
          </p:nvPr>
        </p:nvSpPr>
        <p:spPr/>
        <p:txBody>
          <a:bodyPr/>
          <a:lstStyle/>
          <a:p>
            <a:r>
              <a:rPr lang="en-US" dirty="0"/>
              <a:t>Customer Title</a:t>
            </a:r>
          </a:p>
        </p:txBody>
      </p:sp>
      <p:sp>
        <p:nvSpPr>
          <p:cNvPr id="5" name="Slide Number Placeholder 4">
            <a:extLst>
              <a:ext uri="{FF2B5EF4-FFF2-40B4-BE49-F238E27FC236}">
                <a16:creationId xmlns:a16="http://schemas.microsoft.com/office/drawing/2014/main" id="{C3A2D365-354D-4A4E-8CAB-A6447A8C9F44}"/>
              </a:ext>
            </a:extLst>
          </p:cNvPr>
          <p:cNvSpPr>
            <a:spLocks noGrp="1"/>
          </p:cNvSpPr>
          <p:nvPr>
            <p:ph type="sldNum" sz="quarter" idx="12"/>
          </p:nvPr>
        </p:nvSpPr>
        <p:spPr/>
        <p:txBody>
          <a:bodyPr/>
          <a:lstStyle/>
          <a:p>
            <a:fld id="{3CE5352E-9B9F-4EDC-8769-7FA3D3F814C7}" type="slidenum">
              <a:rPr lang="en-US" smtClean="0"/>
              <a:pPr/>
              <a:t>23</a:t>
            </a:fld>
            <a:endParaRPr lang="en-US" dirty="0"/>
          </a:p>
        </p:txBody>
      </p:sp>
      <p:sp>
        <p:nvSpPr>
          <p:cNvPr id="3" name="Date Placeholder 2">
            <a:extLst>
              <a:ext uri="{FF2B5EF4-FFF2-40B4-BE49-F238E27FC236}">
                <a16:creationId xmlns:a16="http://schemas.microsoft.com/office/drawing/2014/main" id="{8BDCF0BA-7DC6-412C-86BF-6E9C176D26E8}"/>
              </a:ext>
            </a:extLst>
          </p:cNvPr>
          <p:cNvSpPr>
            <a:spLocks noGrp="1"/>
          </p:cNvSpPr>
          <p:nvPr>
            <p:ph type="dt" sz="half" idx="10"/>
          </p:nvPr>
        </p:nvSpPr>
        <p:spPr/>
        <p:txBody>
          <a:bodyPr/>
          <a:lstStyle/>
          <a:p>
            <a:fld id="{011F8E8F-7A79-47A4-A23F-F3FD3E2A15F3}" type="datetime1">
              <a:rPr lang="en-US" smtClean="0"/>
              <a:pPr/>
              <a:t>2021-03-05</a:t>
            </a:fld>
            <a:endParaRPr lang="en-US" dirty="0"/>
          </a:p>
        </p:txBody>
      </p:sp>
      <p:sp>
        <p:nvSpPr>
          <p:cNvPr id="4" name="Footer Placeholder 3">
            <a:extLst>
              <a:ext uri="{FF2B5EF4-FFF2-40B4-BE49-F238E27FC236}">
                <a16:creationId xmlns:a16="http://schemas.microsoft.com/office/drawing/2014/main" id="{296D5BF7-CCC0-4623-A88B-DAE883B27A90}"/>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318819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59691-7851-4C4B-A0DB-08A254019864}"/>
              </a:ext>
            </a:extLst>
          </p:cNvPr>
          <p:cNvSpPr>
            <a:spLocks noGrp="1"/>
          </p:cNvSpPr>
          <p:nvPr>
            <p:ph type="title"/>
          </p:nvPr>
        </p:nvSpPr>
        <p:spPr/>
        <p:txBody>
          <a:bodyPr/>
          <a:lstStyle/>
          <a:p>
            <a:r>
              <a:rPr lang="en-US" dirty="0"/>
              <a:t>Case Study</a:t>
            </a:r>
          </a:p>
        </p:txBody>
      </p:sp>
      <p:sp>
        <p:nvSpPr>
          <p:cNvPr id="4" name="Text Placeholder 3">
            <a:extLst>
              <a:ext uri="{FF2B5EF4-FFF2-40B4-BE49-F238E27FC236}">
                <a16:creationId xmlns:a16="http://schemas.microsoft.com/office/drawing/2014/main" id="{5DA95332-3DBE-4AD4-8280-F519EC89E35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a:t>
            </a:r>
          </a:p>
        </p:txBody>
      </p:sp>
      <p:sp>
        <p:nvSpPr>
          <p:cNvPr id="8" name="Text Placeholder 7">
            <a:extLst>
              <a:ext uri="{FF2B5EF4-FFF2-40B4-BE49-F238E27FC236}">
                <a16:creationId xmlns:a16="http://schemas.microsoft.com/office/drawing/2014/main" id="{424EE5C1-BEFE-4EEE-8712-46D043CD18F5}"/>
              </a:ext>
            </a:extLst>
          </p:cNvPr>
          <p:cNvSpPr>
            <a:spLocks noGrp="1"/>
          </p:cNvSpPr>
          <p:nvPr>
            <p:ph type="body" idx="4294967295"/>
          </p:nvPr>
        </p:nvSpPr>
        <p:spPr>
          <a:xfrm>
            <a:off x="830128" y="2893665"/>
            <a:ext cx="4584212" cy="1538635"/>
          </a:xfrm>
        </p:spPr>
        <p:txBody>
          <a:bodyPr>
            <a:normAutofit fontScale="47500" lnSpcReduction="2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a:t>
            </a:r>
          </a:p>
        </p:txBody>
      </p:sp>
      <p:sp>
        <p:nvSpPr>
          <p:cNvPr id="10" name="Text Placeholder 9">
            <a:extLst>
              <a:ext uri="{FF2B5EF4-FFF2-40B4-BE49-F238E27FC236}">
                <a16:creationId xmlns:a16="http://schemas.microsoft.com/office/drawing/2014/main" id="{7C948BC8-53B8-4A7E-8697-F9E1A79CDBFD}"/>
              </a:ext>
            </a:extLst>
          </p:cNvPr>
          <p:cNvSpPr>
            <a:spLocks noGrp="1"/>
          </p:cNvSpPr>
          <p:nvPr>
            <p:ph type="body" idx="4294967295"/>
          </p:nvPr>
        </p:nvSpPr>
        <p:spPr>
          <a:xfrm>
            <a:off x="846601" y="4579181"/>
            <a:ext cx="4584212" cy="1097719"/>
          </a:xfrm>
        </p:spPr>
        <p:txBody>
          <a:bodyPr>
            <a:normAutofit fontScale="47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Pellentesque habitant morbi tristique senectus et netus et malesuada fames ac turpis egestas. </a:t>
            </a:r>
          </a:p>
        </p:txBody>
      </p:sp>
      <p:pic>
        <p:nvPicPr>
          <p:cNvPr id="14" name="Picture Placeholder 13" descr="Leather bags">
            <a:extLst>
              <a:ext uri="{FF2B5EF4-FFF2-40B4-BE49-F238E27FC236}">
                <a16:creationId xmlns:a16="http://schemas.microsoft.com/office/drawing/2014/main" id="{154E75D6-0FFE-48B6-86CC-41B5333FFB82}"/>
              </a:ext>
            </a:extLst>
          </p:cNvPr>
          <p:cNvPicPr>
            <a:picLocks noGrp="1" noChangeAspect="1"/>
          </p:cNvPicPr>
          <p:nvPr>
            <p:ph type="pic" sz="quarter" idx="14"/>
          </p:nvPr>
        </p:nvPicPr>
        <p:blipFill>
          <a:blip r:embed="rId2"/>
          <a:srcRect l="147" r="147"/>
          <a:stretch>
            <a:fillRect/>
          </a:stretch>
        </p:blipFill>
        <p:spPr/>
      </p:pic>
      <p:pic>
        <p:nvPicPr>
          <p:cNvPr id="11" name="Picture 10" descr="Logo with hanger, text, and mini mountain on the bottom"/>
          <p:cNvPicPr>
            <a:picLocks noChangeAspect="1"/>
          </p:cNvPicPr>
          <p:nvPr/>
        </p:nvPicPr>
        <p:blipFill>
          <a:blip r:embed="rId3"/>
          <a:stretch>
            <a:fillRect/>
          </a:stretch>
        </p:blipFill>
        <p:spPr>
          <a:xfrm>
            <a:off x="10534467" y="789427"/>
            <a:ext cx="786384" cy="433314"/>
          </a:xfrm>
          <a:prstGeom prst="rect">
            <a:avLst/>
          </a:prstGeom>
        </p:spPr>
      </p:pic>
      <p:sp>
        <p:nvSpPr>
          <p:cNvPr id="7" name="Slide Number Placeholder 6">
            <a:extLst>
              <a:ext uri="{FF2B5EF4-FFF2-40B4-BE49-F238E27FC236}">
                <a16:creationId xmlns:a16="http://schemas.microsoft.com/office/drawing/2014/main" id="{D46CE1B1-2E2C-4B06-8877-30EBF3F152FF}"/>
              </a:ext>
            </a:extLst>
          </p:cNvPr>
          <p:cNvSpPr>
            <a:spLocks noGrp="1"/>
          </p:cNvSpPr>
          <p:nvPr>
            <p:ph type="sldNum" sz="quarter" idx="12"/>
          </p:nvPr>
        </p:nvSpPr>
        <p:spPr/>
        <p:txBody>
          <a:bodyPr/>
          <a:lstStyle/>
          <a:p>
            <a:fld id="{3CE5352E-9B9F-4EDC-8769-7FA3D3F814C7}" type="slidenum">
              <a:rPr lang="en-US" smtClean="0"/>
              <a:pPr/>
              <a:t>24</a:t>
            </a:fld>
            <a:endParaRPr lang="en-US" dirty="0"/>
          </a:p>
        </p:txBody>
      </p:sp>
      <p:sp>
        <p:nvSpPr>
          <p:cNvPr id="5" name="Date Placeholder 4">
            <a:extLst>
              <a:ext uri="{FF2B5EF4-FFF2-40B4-BE49-F238E27FC236}">
                <a16:creationId xmlns:a16="http://schemas.microsoft.com/office/drawing/2014/main" id="{A7A83485-9B47-40DF-B11A-2D11C0B6AD4D}"/>
              </a:ext>
            </a:extLst>
          </p:cNvPr>
          <p:cNvSpPr>
            <a:spLocks noGrp="1"/>
          </p:cNvSpPr>
          <p:nvPr>
            <p:ph type="dt" sz="half" idx="10"/>
          </p:nvPr>
        </p:nvSpPr>
        <p:spPr/>
        <p:txBody>
          <a:bodyPr/>
          <a:lstStyle/>
          <a:p>
            <a:fld id="{BC23DBD1-F259-4AEB-A7D9-D728D6E04490}" type="datetime1">
              <a:rPr lang="en-US" smtClean="0">
                <a:solidFill>
                  <a:schemeClr val="bg1">
                    <a:lumMod val="85000"/>
                  </a:schemeClr>
                </a:solidFill>
              </a:rPr>
              <a:pPr/>
              <a:t>2021-03-05</a:t>
            </a:fld>
            <a:endParaRPr lang="en-US" dirty="0">
              <a:solidFill>
                <a:schemeClr val="bg1">
                  <a:lumMod val="85000"/>
                </a:schemeClr>
              </a:solidFill>
            </a:endParaRPr>
          </a:p>
        </p:txBody>
      </p:sp>
      <p:sp>
        <p:nvSpPr>
          <p:cNvPr id="6" name="Footer Placeholder 5">
            <a:extLst>
              <a:ext uri="{FF2B5EF4-FFF2-40B4-BE49-F238E27FC236}">
                <a16:creationId xmlns:a16="http://schemas.microsoft.com/office/drawing/2014/main" id="{D37A19BA-4725-4AD0-B6E7-67FF3E2BDEFA}"/>
              </a:ext>
            </a:extLst>
          </p:cNvPr>
          <p:cNvSpPr>
            <a:spLocks noGrp="1"/>
          </p:cNvSpPr>
          <p:nvPr>
            <p:ph type="ftr" sz="quarter" idx="11"/>
          </p:nvPr>
        </p:nvSpPr>
        <p:spPr/>
        <p:txBody>
          <a:bodyPr/>
          <a:lstStyle/>
          <a:p>
            <a:r>
              <a:rPr lang="en-US" dirty="0">
                <a:solidFill>
                  <a:schemeClr val="bg1">
                    <a:lumMod val="85000"/>
                  </a:schemeClr>
                </a:solidFill>
              </a:rPr>
              <a:t>ADD A FOOTER</a:t>
            </a:r>
          </a:p>
        </p:txBody>
      </p:sp>
    </p:spTree>
    <p:extLst>
      <p:ext uri="{BB962C8B-B14F-4D97-AF65-F5344CB8AC3E}">
        <p14:creationId xmlns:p14="http://schemas.microsoft.com/office/powerpoint/2010/main" val="301578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D782-A32D-449C-88BB-32C20AD0440C}"/>
              </a:ext>
            </a:extLst>
          </p:cNvPr>
          <p:cNvSpPr>
            <a:spLocks noGrp="1"/>
          </p:cNvSpPr>
          <p:nvPr>
            <p:ph type="title"/>
          </p:nvPr>
        </p:nvSpPr>
        <p:spPr/>
        <p:txBody>
          <a:bodyPr/>
          <a:lstStyle/>
          <a:p>
            <a:r>
              <a:rPr lang="en-US" dirty="0"/>
              <a:t>Mobile Version</a:t>
            </a:r>
          </a:p>
        </p:txBody>
      </p:sp>
      <p:sp>
        <p:nvSpPr>
          <p:cNvPr id="9" name="Text Placeholder 8">
            <a:extLst>
              <a:ext uri="{FF2B5EF4-FFF2-40B4-BE49-F238E27FC236}">
                <a16:creationId xmlns:a16="http://schemas.microsoft.com/office/drawing/2014/main" id="{CE6E91F2-D311-41D1-B83F-F5FA4D687BDA}"/>
              </a:ext>
            </a:extLst>
          </p:cNvPr>
          <p:cNvSpPr>
            <a:spLocks noGrp="1"/>
          </p:cNvSpPr>
          <p:nvPr>
            <p:ph type="body" idx="24"/>
          </p:nvPr>
        </p:nvSpPr>
        <p:spPr/>
        <p:txBody>
          <a:bodyPr>
            <a:normAutofit/>
          </a:bodyPr>
          <a:lstStyle/>
          <a:p>
            <a:r>
              <a:rPr lang="en-US" dirty="0"/>
              <a:t>Lorem ipsum dolor sit amet, consectetuer</a:t>
            </a:r>
            <a:br>
              <a:rPr lang="en-US" dirty="0"/>
            </a:br>
            <a:r>
              <a:rPr lang="en-US" dirty="0"/>
              <a:t>adipiscing elit. Maecenas porttitor congue massa</a:t>
            </a:r>
          </a:p>
        </p:txBody>
      </p:sp>
      <p:pic>
        <p:nvPicPr>
          <p:cNvPr id="15" name="Picture 14"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pic>
        <p:nvPicPr>
          <p:cNvPr id="16" name="Picture Placeholder 15" descr="Young woman model">
            <a:extLst>
              <a:ext uri="{FF2B5EF4-FFF2-40B4-BE49-F238E27FC236}">
                <a16:creationId xmlns:a16="http://schemas.microsoft.com/office/drawing/2014/main" id="{ABCB21A9-8BB6-47B9-BBC1-D3F58F5346B4}"/>
              </a:ext>
            </a:extLst>
          </p:cNvPr>
          <p:cNvPicPr>
            <a:picLocks noGrp="1" noChangeAspect="1"/>
          </p:cNvPicPr>
          <p:nvPr>
            <p:ph type="pic" sz="quarter" idx="26"/>
          </p:nvPr>
        </p:nvPicPr>
        <p:blipFill>
          <a:blip r:embed="rId3"/>
          <a:srcRect t="856" b="856"/>
          <a:stretch>
            <a:fillRect/>
          </a:stretch>
        </p:blipFill>
        <p:spPr/>
      </p:pic>
      <p:pic>
        <p:nvPicPr>
          <p:cNvPr id="26" name="Picture Placeholder 25" descr="T-shirt icon">
            <a:extLst>
              <a:ext uri="{FF2B5EF4-FFF2-40B4-BE49-F238E27FC236}">
                <a16:creationId xmlns:a16="http://schemas.microsoft.com/office/drawing/2014/main" id="{0649B544-C83D-4833-B3F3-63B8FB06BB66}"/>
              </a:ext>
            </a:extLst>
          </p:cNvPr>
          <p:cNvPicPr>
            <a:picLocks noGrp="1" noChangeAspect="1"/>
          </p:cNvPicPr>
          <p:nvPr>
            <p:ph type="pic" sz="quarter" idx="17"/>
          </p:nvPr>
        </p:nvPicPr>
        <p:blipFill>
          <a:blip r:embed="rId4">
            <a:extLst>
              <a:ext uri="{96DAC541-7B7A-43D3-8B79-37D633B846F1}">
                <asvg:svgBlip xmlns:asvg="http://schemas.microsoft.com/office/drawing/2016/SVG/main" r:embed="rId5"/>
              </a:ext>
            </a:extLst>
          </a:blip>
          <a:srcRect l="2869" r="2869"/>
          <a:stretch>
            <a:fillRect/>
          </a:stretch>
        </p:blipFill>
        <p:spPr/>
      </p:pic>
      <p:sp>
        <p:nvSpPr>
          <p:cNvPr id="6" name="Text Placeholder 5">
            <a:extLst>
              <a:ext uri="{FF2B5EF4-FFF2-40B4-BE49-F238E27FC236}">
                <a16:creationId xmlns:a16="http://schemas.microsoft.com/office/drawing/2014/main" id="{643A3CA8-EB52-4407-9F2B-3A8E9581C6F9}"/>
              </a:ext>
            </a:extLst>
          </p:cNvPr>
          <p:cNvSpPr>
            <a:spLocks noGrp="1"/>
          </p:cNvSpPr>
          <p:nvPr>
            <p:ph type="body" idx="14"/>
          </p:nvPr>
        </p:nvSpPr>
        <p:spPr/>
        <p:txBody>
          <a:bodyPr/>
          <a:lstStyle/>
          <a:p>
            <a:r>
              <a:rPr lang="en-US" dirty="0"/>
              <a:t>Section 1 Title</a:t>
            </a:r>
          </a:p>
        </p:txBody>
      </p:sp>
      <p:sp>
        <p:nvSpPr>
          <p:cNvPr id="7" name="Text Placeholder 6">
            <a:extLst>
              <a:ext uri="{FF2B5EF4-FFF2-40B4-BE49-F238E27FC236}">
                <a16:creationId xmlns:a16="http://schemas.microsoft.com/office/drawing/2014/main" id="{D362444E-78D0-44AE-8FB5-D8B4B1A993FA}"/>
              </a:ext>
            </a:extLst>
          </p:cNvPr>
          <p:cNvSpPr>
            <a:spLocks noGrp="1"/>
          </p:cNvSpPr>
          <p:nvPr>
            <p:ph type="body" sz="quarter" idx="15"/>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30" name="Picture Placeholder 29" descr="Shirt icon">
            <a:extLst>
              <a:ext uri="{FF2B5EF4-FFF2-40B4-BE49-F238E27FC236}">
                <a16:creationId xmlns:a16="http://schemas.microsoft.com/office/drawing/2014/main" id="{24944CEE-AFA2-409E-A162-25BE669BA5A2}"/>
              </a:ext>
            </a:extLst>
          </p:cNvPr>
          <p:cNvPicPr>
            <a:picLocks noGrp="1" noChangeAspect="1"/>
          </p:cNvPicPr>
          <p:nvPr>
            <p:ph type="pic" sz="quarter" idx="29"/>
          </p:nvPr>
        </p:nvPicPr>
        <p:blipFill>
          <a:blip r:embed="rId6">
            <a:extLst>
              <a:ext uri="{96DAC541-7B7A-43D3-8B79-37D633B846F1}">
                <asvg:svgBlip xmlns:asvg="http://schemas.microsoft.com/office/drawing/2016/SVG/main" r:embed="rId7"/>
              </a:ext>
            </a:extLst>
          </a:blip>
          <a:srcRect t="1036" b="1036"/>
          <a:stretch>
            <a:fillRect/>
          </a:stretch>
        </p:blipFill>
        <p:spPr/>
      </p:pic>
      <p:sp>
        <p:nvSpPr>
          <p:cNvPr id="12" name="Text Placeholder 11">
            <a:extLst>
              <a:ext uri="{FF2B5EF4-FFF2-40B4-BE49-F238E27FC236}">
                <a16:creationId xmlns:a16="http://schemas.microsoft.com/office/drawing/2014/main" id="{61D9A4AC-7A85-411F-B8B7-865051E49D2F}"/>
              </a:ext>
            </a:extLst>
          </p:cNvPr>
          <p:cNvSpPr>
            <a:spLocks noGrp="1"/>
          </p:cNvSpPr>
          <p:nvPr>
            <p:ph type="body" idx="27"/>
          </p:nvPr>
        </p:nvSpPr>
        <p:spPr/>
        <p:txBody>
          <a:bodyPr/>
          <a:lstStyle/>
          <a:p>
            <a:r>
              <a:rPr lang="en-US" dirty="0"/>
              <a:t>Section 2 Title</a:t>
            </a:r>
          </a:p>
        </p:txBody>
      </p:sp>
      <p:sp>
        <p:nvSpPr>
          <p:cNvPr id="13" name="Text Placeholder 12">
            <a:extLst>
              <a:ext uri="{FF2B5EF4-FFF2-40B4-BE49-F238E27FC236}">
                <a16:creationId xmlns:a16="http://schemas.microsoft.com/office/drawing/2014/main" id="{76C41DE9-611C-4FB1-B248-718A8500DC60}"/>
              </a:ext>
            </a:extLst>
          </p:cNvPr>
          <p:cNvSpPr>
            <a:spLocks noGrp="1"/>
          </p:cNvSpPr>
          <p:nvPr>
            <p:ph type="body" sz="quarter" idx="28"/>
          </p:nvPr>
        </p:nvSpPr>
        <p:spPr/>
        <p:txBody>
          <a:bodyPr>
            <a:normAutofit lnSpcReduction="10000"/>
          </a:bodyPr>
          <a:lstStyle/>
          <a:p>
            <a:r>
              <a:rPr lang="en-US" dirty="0"/>
              <a:t>Lorem ipsum dolor sit amet, consectetuer adipiscing elit. Maecenas porttitor congue massa. Fusce posuere, </a:t>
            </a:r>
          </a:p>
        </p:txBody>
      </p:sp>
      <p:sp>
        <p:nvSpPr>
          <p:cNvPr id="5" name="Slide Number Placeholder 4">
            <a:extLst>
              <a:ext uri="{FF2B5EF4-FFF2-40B4-BE49-F238E27FC236}">
                <a16:creationId xmlns:a16="http://schemas.microsoft.com/office/drawing/2014/main" id="{03858680-B75A-4CFD-9296-83EBD38B5829}"/>
              </a:ext>
            </a:extLst>
          </p:cNvPr>
          <p:cNvSpPr>
            <a:spLocks noGrp="1"/>
          </p:cNvSpPr>
          <p:nvPr>
            <p:ph type="sldNum" sz="quarter" idx="12"/>
          </p:nvPr>
        </p:nvSpPr>
        <p:spPr/>
        <p:txBody>
          <a:bodyPr/>
          <a:lstStyle/>
          <a:p>
            <a:fld id="{3CE5352E-9B9F-4EDC-8769-7FA3D3F814C7}" type="slidenum">
              <a:rPr lang="en-US" smtClean="0"/>
              <a:t>25</a:t>
            </a:fld>
            <a:endParaRPr lang="en-US" dirty="0"/>
          </a:p>
        </p:txBody>
      </p:sp>
      <p:sp>
        <p:nvSpPr>
          <p:cNvPr id="3" name="Date Placeholder 2">
            <a:extLst>
              <a:ext uri="{FF2B5EF4-FFF2-40B4-BE49-F238E27FC236}">
                <a16:creationId xmlns:a16="http://schemas.microsoft.com/office/drawing/2014/main" id="{75310B28-DE98-47F1-BCAF-54C564107FD8}"/>
              </a:ext>
            </a:extLst>
          </p:cNvPr>
          <p:cNvSpPr>
            <a:spLocks noGrp="1"/>
          </p:cNvSpPr>
          <p:nvPr>
            <p:ph type="dt" sz="half" idx="10"/>
          </p:nvPr>
        </p:nvSpPr>
        <p:spPr/>
        <p:txBody>
          <a:bodyPr/>
          <a:lstStyle/>
          <a:p>
            <a:fld id="{D8FBFFEB-7D66-4958-8CB8-D2B18C6A5A9B}" type="datetime1">
              <a:rPr lang="en-US" smtClean="0"/>
              <a:t>2021-03-05</a:t>
            </a:fld>
            <a:endParaRPr lang="en-US" dirty="0"/>
          </a:p>
        </p:txBody>
      </p:sp>
      <p:sp>
        <p:nvSpPr>
          <p:cNvPr id="4" name="Footer Placeholder 3">
            <a:extLst>
              <a:ext uri="{FF2B5EF4-FFF2-40B4-BE49-F238E27FC236}">
                <a16:creationId xmlns:a16="http://schemas.microsoft.com/office/drawing/2014/main" id="{5E2D8113-793C-4791-8551-FE2B8DFCAE37}"/>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681522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Сlothes showcase">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a:blip r:embed="rId2"/>
          <a:srcRect l="14" r="14"/>
          <a:stretch>
            <a:fillRect/>
          </a:stretch>
        </p:blipFill>
        <p:spPr/>
      </p:pic>
      <p:grpSp>
        <p:nvGrpSpPr>
          <p:cNvPr id="14" name="Group 13" descr="Logo with hanger, text, and mini mountain on the bottom"/>
          <p:cNvGrpSpPr/>
          <p:nvPr/>
        </p:nvGrpSpPr>
        <p:grpSpPr>
          <a:xfrm>
            <a:off x="5210129" y="1843215"/>
            <a:ext cx="1771742" cy="1219812"/>
            <a:chOff x="2657977" y="886406"/>
            <a:chExt cx="1771742" cy="1219812"/>
          </a:xfrm>
        </p:grpSpPr>
        <p:sp>
          <p:nvSpPr>
            <p:cNvPr id="15" name="Rounded Rectangle 14">
              <a:extLst>
                <a:ext uri="{C183D7F6-B498-43B3-948B-1728B52AA6E4}">
                  <adec:decorative xmlns:adec="http://schemas.microsoft.com/office/drawing/2017/decorative" val="1"/>
                </a:ext>
              </a:extLst>
            </p:cNvPr>
            <p:cNvSpPr/>
            <p:nvPr/>
          </p:nvSpPr>
          <p:spPr>
            <a:xfrm>
              <a:off x="2808514" y="886406"/>
              <a:ext cx="1467317" cy="785074"/>
            </a:xfrm>
            <a:prstGeom prst="roundRect">
              <a:avLst/>
            </a:prstGeom>
            <a:solidFill>
              <a:schemeClr val="bg1">
                <a:alpha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2657977" y="961054"/>
              <a:ext cx="1771742" cy="1145164"/>
              <a:chOff x="4309495" y="-448810"/>
              <a:chExt cx="1771742" cy="1145164"/>
            </a:xfrm>
          </p:grpSpPr>
          <p:sp>
            <p:nvSpPr>
              <p:cNvPr id="17" name="Block Arc 16">
                <a:extLst>
                  <a:ext uri="{C183D7F6-B498-43B3-948B-1728B52AA6E4}">
                    <adec:decorative xmlns:adec="http://schemas.microsoft.com/office/drawing/2017/decorative" val="1"/>
                  </a:ext>
                </a:extLst>
              </p:cNvPr>
              <p:cNvSpPr/>
              <p:nvPr/>
            </p:nvSpPr>
            <p:spPr>
              <a:xfrm>
                <a:off x="4309495" y="-224124"/>
                <a:ext cx="1771742" cy="920478"/>
              </a:xfrm>
              <a:prstGeom prst="blockArc">
                <a:avLst>
                  <a:gd name="adj1" fmla="val 12693424"/>
                  <a:gd name="adj2" fmla="val 19655028"/>
                  <a:gd name="adj3" fmla="val 290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p:cNvGrpSpPr/>
              <p:nvPr/>
            </p:nvGrpSpPr>
            <p:grpSpPr>
              <a:xfrm>
                <a:off x="4485259" y="-448810"/>
                <a:ext cx="1467389" cy="627008"/>
                <a:chOff x="4485259" y="-448810"/>
                <a:chExt cx="1467389" cy="627008"/>
              </a:xfrm>
            </p:grpSpPr>
            <p:sp>
              <p:nvSpPr>
                <p:cNvPr id="21" name="TextBox 20"/>
                <p:cNvSpPr txBox="1"/>
                <p:nvPr/>
              </p:nvSpPr>
              <p:spPr>
                <a:xfrm>
                  <a:off x="4485259" y="-114190"/>
                  <a:ext cx="1467389" cy="292388"/>
                </a:xfrm>
                <a:prstGeom prst="rect">
                  <a:avLst/>
                </a:prstGeom>
                <a:noFill/>
              </p:spPr>
              <p:txBody>
                <a:bodyPr wrap="none" rtlCol="0">
                  <a:spAutoFit/>
                </a:bodyPr>
                <a:lstStyle/>
                <a:p>
                  <a:r>
                    <a:rPr lang="en-US" sz="1300" b="1" spc="300" dirty="0">
                      <a:latin typeface="Arial Black" panose="020B0A04020102020204" pitchFamily="34" charset="0"/>
                      <a:ea typeface="Verdana" panose="020B0604030504040204" pitchFamily="34" charset="0"/>
                      <a:cs typeface="Verdana" panose="020B0604030504040204" pitchFamily="34" charset="0"/>
                    </a:rPr>
                    <a:t>FABRIKAM</a:t>
                  </a:r>
                </a:p>
              </p:txBody>
            </p:sp>
            <p:grpSp>
              <p:nvGrpSpPr>
                <p:cNvPr id="22" name="Group 21"/>
                <p:cNvGrpSpPr/>
                <p:nvPr/>
              </p:nvGrpSpPr>
              <p:grpSpPr>
                <a:xfrm>
                  <a:off x="5120201" y="-448810"/>
                  <a:ext cx="150327" cy="239667"/>
                  <a:chOff x="5212147" y="-425745"/>
                  <a:chExt cx="150327" cy="239667"/>
                </a:xfrm>
              </p:grpSpPr>
              <p:grpSp>
                <p:nvGrpSpPr>
                  <p:cNvPr id="23" name="Group 22"/>
                  <p:cNvGrpSpPr/>
                  <p:nvPr/>
                </p:nvGrpSpPr>
                <p:grpSpPr>
                  <a:xfrm>
                    <a:off x="5212147" y="-425745"/>
                    <a:ext cx="150327" cy="175178"/>
                    <a:chOff x="1721099" y="-394146"/>
                    <a:chExt cx="368989" cy="429987"/>
                  </a:xfrm>
                </p:grpSpPr>
                <p:sp>
                  <p:nvSpPr>
                    <p:cNvPr id="25" name="Freeform 530">
                      <a:extLst>
                        <a:ext uri="{C183D7F6-B498-43B3-948B-1728B52AA6E4}">
                          <adec:decorative xmlns:adec="http://schemas.microsoft.com/office/drawing/2017/decorative" val="1"/>
                        </a:ext>
                      </a:extLst>
                    </p:cNvPr>
                    <p:cNvSpPr>
                      <a:spLocks noChangeAspect="1"/>
                    </p:cNvSpPr>
                    <p:nvPr/>
                  </p:nvSpPr>
                  <p:spPr bwMode="auto">
                    <a:xfrm>
                      <a:off x="1721099" y="-39414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6" name="Freeform 532">
                      <a:extLst>
                        <a:ext uri="{C183D7F6-B498-43B3-948B-1728B52AA6E4}">
                          <adec:decorative xmlns:adec="http://schemas.microsoft.com/office/drawing/2017/decorative" val="1"/>
                        </a:ext>
                      </a:extLst>
                    </p:cNvPr>
                    <p:cNvSpPr>
                      <a:spLocks noChangeAspect="1"/>
                    </p:cNvSpPr>
                    <p:nvPr/>
                  </p:nvSpPr>
                  <p:spPr bwMode="auto">
                    <a:xfrm>
                      <a:off x="1844095" y="-2101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7" name="Freeform 533">
                      <a:extLst>
                        <a:ext uri="{C183D7F6-B498-43B3-948B-1728B52AA6E4}">
                          <adec:decorative xmlns:adec="http://schemas.microsoft.com/office/drawing/2017/decorative" val="1"/>
                        </a:ext>
                      </a:extLst>
                    </p:cNvPr>
                    <p:cNvSpPr>
                      <a:spLocks noChangeAspect="1"/>
                    </p:cNvSpPr>
                    <p:nvPr/>
                  </p:nvSpPr>
                  <p:spPr bwMode="auto">
                    <a:xfrm>
                      <a:off x="1969091" y="-271150"/>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sp>
                <p:nvSpPr>
                  <p:cNvPr id="24" name="Oval 531">
                    <a:extLst>
                      <a:ext uri="{C183D7F6-B498-43B3-948B-1728B52AA6E4}">
                        <adec:decorative xmlns:adec="http://schemas.microsoft.com/office/drawing/2017/decorative" val="1"/>
                      </a:ext>
                    </a:extLst>
                  </p:cNvPr>
                  <p:cNvSpPr>
                    <a:spLocks noChangeAspect="1" noChangeArrowheads="1"/>
                  </p:cNvSpPr>
                  <p:nvPr/>
                </p:nvSpPr>
                <p:spPr bwMode="auto">
                  <a:xfrm>
                    <a:off x="5254367" y="-251382"/>
                    <a:ext cx="65304" cy="65304"/>
                  </a:xfrm>
                  <a:prstGeom prst="ellipse">
                    <a:avLst/>
                  </a:prstGeom>
                  <a:solidFill>
                    <a:schemeClr val="accent1">
                      <a:lumMod val="60000"/>
                      <a:lumOff val="40000"/>
                    </a:schemeClr>
                  </a:solidFill>
                  <a:ln w="3175">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p:txBody>
          <a:bodyPr/>
          <a:lstStyle/>
          <a:p>
            <a:r>
              <a:rPr lang="en-US" dirty="0"/>
              <a:t>Speaker Name</a:t>
            </a:r>
          </a:p>
        </p:txBody>
      </p:sp>
      <p:sp>
        <p:nvSpPr>
          <p:cNvPr id="6" name="Text Placeholder 5">
            <a:extLst>
              <a:ext uri="{FF2B5EF4-FFF2-40B4-BE49-F238E27FC236}">
                <a16:creationId xmlns:a16="http://schemas.microsoft.com/office/drawing/2014/main" id="{70BF050E-254E-4B6E-9FC2-EEF19C8B0A85}"/>
              </a:ext>
            </a:extLst>
          </p:cNvPr>
          <p:cNvSpPr>
            <a:spLocks noGrp="1"/>
          </p:cNvSpPr>
          <p:nvPr>
            <p:ph type="body" sz="quarter" idx="15"/>
          </p:nvPr>
        </p:nvSpPr>
        <p:spPr/>
        <p:txBody>
          <a:bodyPr/>
          <a:lstStyle/>
          <a:p>
            <a:r>
              <a:rPr lang="en-US" dirty="0"/>
              <a:t>Email:</a:t>
            </a:r>
          </a:p>
        </p:txBody>
      </p:sp>
      <p:sp>
        <p:nvSpPr>
          <p:cNvPr id="7" name="Text Placeholder 6">
            <a:extLst>
              <a:ext uri="{FF2B5EF4-FFF2-40B4-BE49-F238E27FC236}">
                <a16:creationId xmlns:a16="http://schemas.microsoft.com/office/drawing/2014/main" id="{C685B246-8C76-4D5B-BE88-82AB21F8FF2D}"/>
              </a:ext>
            </a:extLst>
          </p:cNvPr>
          <p:cNvSpPr>
            <a:spLocks noGrp="1"/>
          </p:cNvSpPr>
          <p:nvPr>
            <p:ph type="body" sz="quarter" idx="16"/>
          </p:nvPr>
        </p:nvSpPr>
        <p:spPr/>
        <p:txBody>
          <a:bodyPr/>
          <a:lstStyle/>
          <a:p>
            <a:r>
              <a:rPr lang="en-US" dirty="0"/>
              <a:t>victoria@fabrikam.com</a:t>
            </a:r>
          </a:p>
        </p:txBody>
      </p:sp>
      <p:sp>
        <p:nvSpPr>
          <p:cNvPr id="8" name="Text Placeholder 7">
            <a:extLst>
              <a:ext uri="{FF2B5EF4-FFF2-40B4-BE49-F238E27FC236}">
                <a16:creationId xmlns:a16="http://schemas.microsoft.com/office/drawing/2014/main" id="{77041CB1-E53C-4035-AA8A-3C22023836D9}"/>
              </a:ext>
            </a:extLst>
          </p:cNvPr>
          <p:cNvSpPr>
            <a:spLocks noGrp="1"/>
          </p:cNvSpPr>
          <p:nvPr>
            <p:ph type="body" sz="quarter" idx="17"/>
          </p:nvPr>
        </p:nvSpPr>
        <p:spPr/>
        <p:txBody>
          <a:bodyPr/>
          <a:lstStyle/>
          <a:p>
            <a:r>
              <a:rPr lang="en-US" dirty="0"/>
              <a:t>Phone:</a:t>
            </a:r>
          </a:p>
        </p:txBody>
      </p:sp>
      <p:sp>
        <p:nvSpPr>
          <p:cNvPr id="9" name="Text Placeholder 8">
            <a:extLst>
              <a:ext uri="{FF2B5EF4-FFF2-40B4-BE49-F238E27FC236}">
                <a16:creationId xmlns:a16="http://schemas.microsoft.com/office/drawing/2014/main" id="{2E186949-D27F-4D51-97AE-6BD792B73D09}"/>
              </a:ext>
            </a:extLst>
          </p:cNvPr>
          <p:cNvSpPr>
            <a:spLocks noGrp="1"/>
          </p:cNvSpPr>
          <p:nvPr>
            <p:ph type="body" sz="quarter" idx="18"/>
          </p:nvPr>
        </p:nvSpPr>
        <p:spPr/>
        <p:txBody>
          <a:bodyPr/>
          <a:lstStyle/>
          <a:p>
            <a:r>
              <a:rPr lang="en-US" dirty="0"/>
              <a:t>404-555-0115</a:t>
            </a:r>
          </a:p>
        </p:txBody>
      </p:sp>
      <p:sp>
        <p:nvSpPr>
          <p:cNvPr id="18" name="Text Placeholder 17">
            <a:extLst>
              <a:ext uri="{FF2B5EF4-FFF2-40B4-BE49-F238E27FC236}">
                <a16:creationId xmlns:a16="http://schemas.microsoft.com/office/drawing/2014/main" id="{5BD461F9-57FC-4A31-834B-644E9726B118}"/>
              </a:ext>
            </a:extLst>
          </p:cNvPr>
          <p:cNvSpPr>
            <a:spLocks noGrp="1"/>
          </p:cNvSpPr>
          <p:nvPr>
            <p:ph type="body" sz="quarter" idx="19"/>
          </p:nvPr>
        </p:nvSpPr>
        <p:spPr/>
        <p:txBody>
          <a:bodyPr/>
          <a:lstStyle/>
          <a:p>
            <a:r>
              <a:rPr lang="en-US" dirty="0"/>
              <a:t>Website:</a:t>
            </a:r>
          </a:p>
        </p:txBody>
      </p:sp>
      <p:sp>
        <p:nvSpPr>
          <p:cNvPr id="19" name="Text Placeholder 18">
            <a:extLst>
              <a:ext uri="{FF2B5EF4-FFF2-40B4-BE49-F238E27FC236}">
                <a16:creationId xmlns:a16="http://schemas.microsoft.com/office/drawing/2014/main" id="{1F7C0374-7269-4D0D-8EE7-8FDFF0C65C79}"/>
              </a:ext>
            </a:extLst>
          </p:cNvPr>
          <p:cNvSpPr>
            <a:spLocks noGrp="1"/>
          </p:cNvSpPr>
          <p:nvPr>
            <p:ph type="body" sz="quarter" idx="20"/>
          </p:nvPr>
        </p:nvSpPr>
        <p:spPr/>
        <p:txBody>
          <a:bodyPr/>
          <a:lstStyle/>
          <a:p>
            <a:r>
              <a:rPr lang="en-US" dirty="0"/>
              <a:t>www.fabrikam.com</a:t>
            </a:r>
          </a:p>
        </p:txBody>
      </p:sp>
    </p:spTree>
    <p:extLst>
      <p:ext uri="{BB962C8B-B14F-4D97-AF65-F5344CB8AC3E}">
        <p14:creationId xmlns:p14="http://schemas.microsoft.com/office/powerpoint/2010/main" val="202694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Boutique interior">
            <a:extLst>
              <a:ext uri="{FF2B5EF4-FFF2-40B4-BE49-F238E27FC236}">
                <a16:creationId xmlns:a16="http://schemas.microsoft.com/office/drawing/2014/main" id="{79BCF723-A3AE-42E3-80C1-352D7C8796AE}"/>
              </a:ext>
            </a:extLst>
          </p:cNvPr>
          <p:cNvPicPr>
            <a:picLocks noGrp="1" noChangeAspect="1"/>
          </p:cNvPicPr>
          <p:nvPr>
            <p:ph type="pic" sz="quarter" idx="14"/>
          </p:nvPr>
        </p:nvPicPr>
        <p:blipFill>
          <a:blip r:embed="rId2"/>
          <a:srcRect l="14" r="14"/>
          <a:stretch>
            <a:fillRect/>
          </a:stretch>
        </p:blipFill>
        <p:spPr/>
      </p:pic>
      <p:pic>
        <p:nvPicPr>
          <p:cNvPr id="8" name="Picture 7" descr="Logo with hanger, text, and mini mountain on the bottom"/>
          <p:cNvPicPr>
            <a:picLocks noChangeAspect="1"/>
          </p:cNvPicPr>
          <p:nvPr/>
        </p:nvPicPr>
        <p:blipFill>
          <a:blip r:embed="rId3"/>
          <a:stretch>
            <a:fillRect/>
          </a:stretch>
        </p:blipFill>
        <p:spPr>
          <a:xfrm>
            <a:off x="883175" y="838067"/>
            <a:ext cx="786384" cy="433314"/>
          </a:xfrm>
          <a:prstGeom prst="rect">
            <a:avLst/>
          </a:prstGeom>
        </p:spPr>
      </p:pic>
      <p:sp>
        <p:nvSpPr>
          <p:cNvPr id="2" name="Title 1">
            <a:extLst>
              <a:ext uri="{FF2B5EF4-FFF2-40B4-BE49-F238E27FC236}">
                <a16:creationId xmlns:a16="http://schemas.microsoft.com/office/drawing/2014/main" id="{42A3A23C-C6B1-4060-8AB4-80821CC502BC}"/>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95114C9E-240D-455D-9C3D-87EAC24F2B62}"/>
              </a:ext>
            </a:extLst>
          </p:cNvPr>
          <p:cNvSpPr>
            <a:spLocks noGrp="1"/>
          </p:cNvSpPr>
          <p:nvPr>
            <p:ph type="body" idx="1"/>
          </p:nvPr>
        </p:nvSpPr>
        <p:spPr/>
        <p:txBody>
          <a:bodyPr>
            <a:normAutofit/>
          </a:bodyPr>
          <a:lstStyle/>
          <a:p>
            <a:r>
              <a:rPr lang="en-US" dirty="0"/>
              <a:t>Lorem ipsum dolor sit amet, consectetuer adipiscing elit. Maecenas porttitor congue massa. </a:t>
            </a:r>
          </a:p>
        </p:txBody>
      </p:sp>
      <p:sp>
        <p:nvSpPr>
          <p:cNvPr id="7" name="Text Placeholder 6">
            <a:extLst>
              <a:ext uri="{FF2B5EF4-FFF2-40B4-BE49-F238E27FC236}">
                <a16:creationId xmlns:a16="http://schemas.microsoft.com/office/drawing/2014/main" id="{64EA9C20-09FC-4326-BE41-113FA5456800}"/>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6" name="Slide Number Placeholder 5">
            <a:extLst>
              <a:ext uri="{FF2B5EF4-FFF2-40B4-BE49-F238E27FC236}">
                <a16:creationId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t>3</a:t>
            </a:fld>
            <a:endParaRPr lang="en-US" dirty="0"/>
          </a:p>
        </p:txBody>
      </p:sp>
      <p:sp>
        <p:nvSpPr>
          <p:cNvPr id="4" name="Date Placeholder 3">
            <a:extLst>
              <a:ext uri="{FF2B5EF4-FFF2-40B4-BE49-F238E27FC236}">
                <a16:creationId xmlns:a16="http://schemas.microsoft.com/office/drawing/2014/main" id="{1135509A-C8BB-4FD7-B2AD-5580C62CA6CD}"/>
              </a:ext>
            </a:extLst>
          </p:cNvPr>
          <p:cNvSpPr>
            <a:spLocks noGrp="1"/>
          </p:cNvSpPr>
          <p:nvPr>
            <p:ph type="dt" sz="half" idx="10"/>
          </p:nvPr>
        </p:nvSpPr>
        <p:spPr/>
        <p:txBody>
          <a:bodyPr anchor="b" anchorCtr="0"/>
          <a:lstStyle/>
          <a:p>
            <a:fld id="{78B1225C-A326-43F6-99D9-A073D5261568}" type="datetime1">
              <a:rPr lang="en-US" smtClean="0"/>
              <a:t>2021-03-05</a:t>
            </a:fld>
            <a:endParaRPr lang="en-US" dirty="0"/>
          </a:p>
        </p:txBody>
      </p:sp>
      <p:sp>
        <p:nvSpPr>
          <p:cNvPr id="5" name="Footer Placeholder 4">
            <a:extLst>
              <a:ext uri="{FF2B5EF4-FFF2-40B4-BE49-F238E27FC236}">
                <a16:creationId xmlns:a16="http://schemas.microsoft.com/office/drawing/2014/main" id="{EFB237A3-D983-4D9C-945A-AFE973298F33}"/>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220101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 with hanger, text, and mini mountain on the bottom"/>
          <p:cNvPicPr>
            <a:picLocks noChangeAspect="1"/>
          </p:cNvPicPr>
          <p:nvPr/>
        </p:nvPicPr>
        <p:blipFill>
          <a:blip r:embed="rId2"/>
          <a:stretch>
            <a:fillRect/>
          </a:stretch>
        </p:blipFill>
        <p:spPr>
          <a:xfrm>
            <a:off x="883175" y="838067"/>
            <a:ext cx="786384" cy="433314"/>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p:txBody>
          <a:bodyPr/>
          <a:lstStyle/>
          <a:p>
            <a:r>
              <a:rPr lang="en-US" dirty="0"/>
              <a:t>Problem</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8" name="Text Placeholder 7">
            <a:extLst>
              <a:ext uri="{FF2B5EF4-FFF2-40B4-BE49-F238E27FC236}">
                <a16:creationId xmlns:a16="http://schemas.microsoft.com/office/drawing/2014/main" id="{CE7DC52B-CC70-4061-93ED-F4C2DD548EB5}"/>
              </a:ext>
            </a:extLst>
          </p:cNvPr>
          <p:cNvSpPr>
            <a:spLocks noGrp="1"/>
          </p:cNvSpPr>
          <p:nvPr>
            <p:ph type="body" idx="13"/>
          </p:nvPr>
        </p:nvSpPr>
        <p:spPr>
          <a:xfrm>
            <a:off x="830128" y="3300065"/>
            <a:ext cx="4584212" cy="1745768"/>
          </a:xfrm>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en-US" smtClean="0"/>
              <a:t>4</a:t>
            </a:fld>
            <a:endParaRPr lang="en-US" dirty="0"/>
          </a:p>
        </p:txBody>
      </p:sp>
      <p:sp>
        <p:nvSpPr>
          <p:cNvPr id="5" name="Date Placeholder 4">
            <a:extLst>
              <a:ext uri="{FF2B5EF4-FFF2-40B4-BE49-F238E27FC236}">
                <a16:creationId xmlns:a16="http://schemas.microsoft.com/office/drawing/2014/main" id="{F02EB53D-33E6-4A35-884A-01F8EC4A86DD}"/>
              </a:ext>
            </a:extLst>
          </p:cNvPr>
          <p:cNvSpPr>
            <a:spLocks noGrp="1"/>
          </p:cNvSpPr>
          <p:nvPr>
            <p:ph type="dt" sz="half" idx="10"/>
          </p:nvPr>
        </p:nvSpPr>
        <p:spPr/>
        <p:txBody>
          <a:bodyPr/>
          <a:lstStyle/>
          <a:p>
            <a:fld id="{BC23DBD1-F259-4AEB-A7D9-D728D6E04490}" type="datetime1">
              <a:rPr lang="en-US" smtClean="0"/>
              <a:t>2021-03-05</a:t>
            </a:fld>
            <a:endParaRPr lang="en-US" dirty="0"/>
          </a:p>
        </p:txBody>
      </p:sp>
      <p:sp>
        <p:nvSpPr>
          <p:cNvPr id="6" name="Footer Placeholder 5">
            <a:extLst>
              <a:ext uri="{FF2B5EF4-FFF2-40B4-BE49-F238E27FC236}">
                <a16:creationId xmlns:a16="http://schemas.microsoft.com/office/drawing/2014/main" id="{3B46E1F9-C193-47F2-8658-048521E0DDD3}"/>
              </a:ext>
            </a:extLst>
          </p:cNvPr>
          <p:cNvSpPr>
            <a:spLocks noGrp="1"/>
          </p:cNvSpPr>
          <p:nvPr>
            <p:ph type="ftr" sz="quarter" idx="11"/>
          </p:nvPr>
        </p:nvSpPr>
        <p:spPr/>
        <p:txBody>
          <a:bodyPr/>
          <a:lstStyle/>
          <a:p>
            <a:r>
              <a:rPr lang="en-US" dirty="0"/>
              <a:t>ADD A FOOTER</a:t>
            </a:r>
          </a:p>
        </p:txBody>
      </p:sp>
      <p:pic>
        <p:nvPicPr>
          <p:cNvPr id="21" name="Picture Placeholder 20" descr="empty hangers in a closet">
            <a:extLst>
              <a:ext uri="{FF2B5EF4-FFF2-40B4-BE49-F238E27FC236}">
                <a16:creationId xmlns:a16="http://schemas.microsoft.com/office/drawing/2014/main" id="{337A6F9C-1D92-4870-BEBA-8D198AB75216}"/>
              </a:ext>
            </a:extLst>
          </p:cNvPr>
          <p:cNvPicPr>
            <a:picLocks noGrp="1" noChangeAspect="1"/>
          </p:cNvPicPr>
          <p:nvPr>
            <p:ph type="pic" sz="quarter" idx="14"/>
          </p:nvPr>
        </p:nvPicPr>
        <p:blipFill rotWithShape="1">
          <a:blip r:embed="rId3">
            <a:alphaModFix amt="70000"/>
          </a:blip>
          <a:srcRect l="27767" t="11404" r="16363"/>
          <a:stretch/>
        </p:blipFill>
        <p:spPr>
          <a:xfrm>
            <a:off x="6096000" y="457199"/>
            <a:ext cx="5637276" cy="5959476"/>
          </a:xfrm>
        </p:spPr>
      </p:pic>
    </p:spTree>
    <p:extLst>
      <p:ext uri="{BB962C8B-B14F-4D97-AF65-F5344CB8AC3E}">
        <p14:creationId xmlns:p14="http://schemas.microsoft.com/office/powerpoint/2010/main" val="108347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2" name="Title 1">
            <a:extLst>
              <a:ext uri="{FF2B5EF4-FFF2-40B4-BE49-F238E27FC236}">
                <a16:creationId xmlns:a16="http://schemas.microsoft.com/office/drawing/2014/main" id="{3BF8DDC2-29D0-4966-B14C-A8992AE59BA4}"/>
              </a:ext>
            </a:extLst>
          </p:cNvPr>
          <p:cNvSpPr>
            <a:spLocks noGrp="1"/>
          </p:cNvSpPr>
          <p:nvPr>
            <p:ph type="title"/>
          </p:nvPr>
        </p:nvSpPr>
        <p:spPr/>
        <p:txBody>
          <a:bodyPr/>
          <a:lstStyle/>
          <a:p>
            <a:r>
              <a:rPr lang="en-US" dirty="0"/>
              <a:t>Solution</a:t>
            </a:r>
          </a:p>
        </p:txBody>
      </p:sp>
      <p:sp>
        <p:nvSpPr>
          <p:cNvPr id="8" name="Text Placeholder 7">
            <a:extLst>
              <a:ext uri="{FF2B5EF4-FFF2-40B4-BE49-F238E27FC236}">
                <a16:creationId xmlns:a16="http://schemas.microsoft.com/office/drawing/2014/main" id="{C829CA4D-9E93-4EC3-A2A1-BABC2D03401F}"/>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5" name="Slide Number Placeholder 4">
            <a:extLst>
              <a:ext uri="{FF2B5EF4-FFF2-40B4-BE49-F238E27FC236}">
                <a16:creationId xmlns:a16="http://schemas.microsoft.com/office/drawing/2014/main" id="{2FE37566-572A-4015-B19D-2B2CE083954C}"/>
              </a:ext>
            </a:extLst>
          </p:cNvPr>
          <p:cNvSpPr>
            <a:spLocks noGrp="1"/>
          </p:cNvSpPr>
          <p:nvPr>
            <p:ph type="sldNum" sz="quarter" idx="12"/>
          </p:nvPr>
        </p:nvSpPr>
        <p:spPr/>
        <p:txBody>
          <a:bodyPr/>
          <a:lstStyle/>
          <a:p>
            <a:fld id="{3CE5352E-9B9F-4EDC-8769-7FA3D3F814C7}" type="slidenum">
              <a:rPr lang="en-US" smtClean="0"/>
              <a:pPr/>
              <a:t>5</a:t>
            </a:fld>
            <a:endParaRPr lang="en-US" dirty="0"/>
          </a:p>
        </p:txBody>
      </p:sp>
      <p:sp>
        <p:nvSpPr>
          <p:cNvPr id="3" name="Date Placeholder 2">
            <a:extLst>
              <a:ext uri="{FF2B5EF4-FFF2-40B4-BE49-F238E27FC236}">
                <a16:creationId xmlns:a16="http://schemas.microsoft.com/office/drawing/2014/main" id="{193B2D52-9A4E-4A82-B6C5-F3880238BC1E}"/>
              </a:ext>
            </a:extLst>
          </p:cNvPr>
          <p:cNvSpPr>
            <a:spLocks noGrp="1"/>
          </p:cNvSpPr>
          <p:nvPr>
            <p:ph type="dt" sz="half" idx="10"/>
          </p:nvPr>
        </p:nvSpPr>
        <p:spPr/>
        <p:txBody>
          <a:bodyPr/>
          <a:lstStyle/>
          <a:p>
            <a:fld id="{23D0A551-48C9-48F6-BF4E-DE641842128B}" type="datetime1">
              <a:rPr lang="en-US" smtClean="0"/>
              <a:pPr/>
              <a:t>2021-03-05</a:t>
            </a:fld>
            <a:endParaRPr lang="en-US" dirty="0"/>
          </a:p>
        </p:txBody>
      </p:sp>
      <p:sp>
        <p:nvSpPr>
          <p:cNvPr id="4" name="Footer Placeholder 3">
            <a:extLst>
              <a:ext uri="{FF2B5EF4-FFF2-40B4-BE49-F238E27FC236}">
                <a16:creationId xmlns:a16="http://schemas.microsoft.com/office/drawing/2014/main" id="{80B8BC12-36BE-410E-8EBC-A4CA318CFA38}"/>
              </a:ext>
            </a:extLst>
          </p:cNvPr>
          <p:cNvSpPr>
            <a:spLocks noGrp="1"/>
          </p:cNvSpPr>
          <p:nvPr>
            <p:ph type="ftr" sz="quarter" idx="11"/>
          </p:nvPr>
        </p:nvSpPr>
        <p:spPr/>
        <p:txBody>
          <a:bodyPr/>
          <a:lstStyle/>
          <a:p>
            <a:r>
              <a:rPr lang="en-US" dirty="0"/>
              <a:t>ADD A FOOTER</a:t>
            </a:r>
          </a:p>
        </p:txBody>
      </p:sp>
      <p:pic>
        <p:nvPicPr>
          <p:cNvPr id="11" name="Picture Placeholder 10" descr="closet full of suits&#10;">
            <a:extLst>
              <a:ext uri="{FF2B5EF4-FFF2-40B4-BE49-F238E27FC236}">
                <a16:creationId xmlns:a16="http://schemas.microsoft.com/office/drawing/2014/main" id="{7E30118F-314F-416D-9E15-BE5CCBE02449}"/>
              </a:ext>
            </a:extLst>
          </p:cNvPr>
          <p:cNvPicPr>
            <a:picLocks noGrp="1" noChangeAspect="1"/>
          </p:cNvPicPr>
          <p:nvPr>
            <p:ph type="pic" sz="quarter" idx="14"/>
          </p:nvPr>
        </p:nvPicPr>
        <p:blipFill>
          <a:blip r:embed="rId3">
            <a:alphaModFix amt="70000"/>
          </a:blip>
          <a:srcRect l="18469" r="18469"/>
          <a:stretch>
            <a:fillRect/>
          </a:stretch>
        </p:blipFill>
        <p:spPr/>
      </p:pic>
    </p:spTree>
    <p:extLst>
      <p:ext uri="{BB962C8B-B14F-4D97-AF65-F5344CB8AC3E}">
        <p14:creationId xmlns:p14="http://schemas.microsoft.com/office/powerpoint/2010/main" val="13014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4702-8A75-423F-B84F-01840820755E}"/>
              </a:ext>
            </a:extLst>
          </p:cNvPr>
          <p:cNvSpPr>
            <a:spLocks noGrp="1"/>
          </p:cNvSpPr>
          <p:nvPr>
            <p:ph type="title"/>
          </p:nvPr>
        </p:nvSpPr>
        <p:spPr/>
        <p:txBody>
          <a:bodyPr/>
          <a:lstStyle/>
          <a:p>
            <a:r>
              <a:rPr lang="en-US" dirty="0"/>
              <a:t>Product</a:t>
            </a:r>
          </a:p>
        </p:txBody>
      </p:sp>
      <p:sp>
        <p:nvSpPr>
          <p:cNvPr id="18" name="Text Placeholder 17">
            <a:extLst>
              <a:ext uri="{FF2B5EF4-FFF2-40B4-BE49-F238E27FC236}">
                <a16:creationId xmlns:a16="http://schemas.microsoft.com/office/drawing/2014/main" id="{595DC9A3-0BE7-4944-AA93-1689F0A884FC}"/>
              </a:ext>
            </a:extLst>
          </p:cNvPr>
          <p:cNvSpPr>
            <a:spLocks noGrp="1"/>
          </p:cNvSpPr>
          <p:nvPr>
            <p:ph type="body" idx="24"/>
          </p:nvPr>
        </p:nvSpPr>
        <p:spPr/>
        <p:txBody>
          <a:bodyPr>
            <a:normAutofit/>
          </a:bodyPr>
          <a:lstStyle/>
          <a:p>
            <a:r>
              <a:rPr lang="en-US" dirty="0"/>
              <a:t>Lorem ipsum dolor sit amet, consectetuer adipiscing elit</a:t>
            </a:r>
          </a:p>
        </p:txBody>
      </p:sp>
      <p:pic>
        <p:nvPicPr>
          <p:cNvPr id="21" name="Picture 20"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pic>
        <p:nvPicPr>
          <p:cNvPr id="51" name="Picture Placeholder 50" descr="T-shirt icon">
            <a:extLst>
              <a:ext uri="{FF2B5EF4-FFF2-40B4-BE49-F238E27FC236}">
                <a16:creationId xmlns:a16="http://schemas.microsoft.com/office/drawing/2014/main" id="{CE94755E-3E02-4C45-936F-D02A0217AA3B}"/>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3003" r="3003"/>
          <a:stretch>
            <a:fillRect/>
          </a:stretch>
        </p:blipFill>
        <p:spPr/>
      </p:pic>
      <p:sp>
        <p:nvSpPr>
          <p:cNvPr id="3" name="Text Placeholder 2">
            <a:extLst>
              <a:ext uri="{FF2B5EF4-FFF2-40B4-BE49-F238E27FC236}">
                <a16:creationId xmlns:a16="http://schemas.microsoft.com/office/drawing/2014/main" id="{7F0191D5-DBF1-43B7-BBB0-730366719FB8}"/>
              </a:ext>
            </a:extLst>
          </p:cNvPr>
          <p:cNvSpPr>
            <a:spLocks noGrp="1"/>
          </p:cNvSpPr>
          <p:nvPr>
            <p:ph type="body" idx="1"/>
          </p:nvPr>
        </p:nvSpPr>
        <p:spPr/>
        <p:txBody>
          <a:bodyPr/>
          <a:lstStyle/>
          <a:p>
            <a:r>
              <a:rPr lang="en-US" dirty="0"/>
              <a:t>Section 1 Title</a:t>
            </a:r>
          </a:p>
        </p:txBody>
      </p:sp>
      <p:sp>
        <p:nvSpPr>
          <p:cNvPr id="7" name="Text Placeholder 6">
            <a:extLst>
              <a:ext uri="{FF2B5EF4-FFF2-40B4-BE49-F238E27FC236}">
                <a16:creationId xmlns:a16="http://schemas.microsoft.com/office/drawing/2014/main" id="{DB744087-FB5E-49D7-98F3-1A513E463AD8}"/>
              </a:ext>
            </a:extLst>
          </p:cNvPr>
          <p:cNvSpPr>
            <a:spLocks noGrp="1"/>
          </p:cNvSpPr>
          <p:nvPr>
            <p:ph type="body" sz="quarter" idx="13"/>
          </p:nvPr>
        </p:nvSpPr>
        <p:spPr/>
        <p:txBody>
          <a:bodyPr>
            <a:normAutofit/>
          </a:bodyPr>
          <a:lstStyle/>
          <a:p>
            <a:r>
              <a:rPr lang="en-US" dirty="0"/>
              <a:t>Lorem ipsum dolor sit amet, consectetuer adipiscing elit. Maecenas porttitor congue massa</a:t>
            </a:r>
          </a:p>
        </p:txBody>
      </p:sp>
      <p:pic>
        <p:nvPicPr>
          <p:cNvPr id="39" name="Picture Placeholder 38" descr="Shirt icon">
            <a:extLst>
              <a:ext uri="{FF2B5EF4-FFF2-40B4-BE49-F238E27FC236}">
                <a16:creationId xmlns:a16="http://schemas.microsoft.com/office/drawing/2014/main" id="{F56C6E05-2968-4DE1-9D1C-B5646DF6CB78}"/>
              </a:ext>
            </a:extLst>
          </p:cNvPr>
          <p:cNvPicPr>
            <a:picLocks noGrp="1" noChangeAspect="1"/>
          </p:cNvPicPr>
          <p:nvPr>
            <p:ph type="pic" sz="quarter" idx="17"/>
          </p:nvPr>
        </p:nvPicPr>
        <p:blipFill>
          <a:blip r:embed="rId5">
            <a:extLst>
              <a:ext uri="{96DAC541-7B7A-43D3-8B79-37D633B846F1}">
                <asvg:svgBlip xmlns:asvg="http://schemas.microsoft.com/office/drawing/2016/SVG/main" r:embed="rId6"/>
              </a:ext>
            </a:extLst>
          </a:blip>
          <a:srcRect t="897" b="897"/>
          <a:stretch>
            <a:fillRect/>
          </a:stretch>
        </p:blipFill>
        <p:spPr/>
      </p:pic>
      <p:sp>
        <p:nvSpPr>
          <p:cNvPr id="8" name="Text Placeholder 7">
            <a:extLst>
              <a:ext uri="{FF2B5EF4-FFF2-40B4-BE49-F238E27FC236}">
                <a16:creationId xmlns:a16="http://schemas.microsoft.com/office/drawing/2014/main" id="{39A8CC28-6DD2-445E-BB0B-D20300C9A8B0}"/>
              </a:ext>
            </a:extLst>
          </p:cNvPr>
          <p:cNvSpPr>
            <a:spLocks noGrp="1"/>
          </p:cNvSpPr>
          <p:nvPr>
            <p:ph type="body" idx="14"/>
          </p:nvPr>
        </p:nvSpPr>
        <p:spPr/>
        <p:txBody>
          <a:bodyPr/>
          <a:lstStyle/>
          <a:p>
            <a:r>
              <a:rPr lang="en-US" dirty="0"/>
              <a:t>Section 2 Title</a:t>
            </a:r>
          </a:p>
        </p:txBody>
      </p:sp>
      <p:sp>
        <p:nvSpPr>
          <p:cNvPr id="9" name="Text Placeholder 8">
            <a:extLst>
              <a:ext uri="{FF2B5EF4-FFF2-40B4-BE49-F238E27FC236}">
                <a16:creationId xmlns:a16="http://schemas.microsoft.com/office/drawing/2014/main" id="{6AB53B3A-22A6-4234-A6A3-0873B4C6AE40}"/>
              </a:ext>
            </a:extLst>
          </p:cNvPr>
          <p:cNvSpPr>
            <a:spLocks noGrp="1"/>
          </p:cNvSpPr>
          <p:nvPr>
            <p:ph type="body" sz="quarter" idx="15"/>
          </p:nvPr>
        </p:nvSpPr>
        <p:spPr/>
        <p:txBody>
          <a:bodyPr/>
          <a:lstStyle/>
          <a:p>
            <a:r>
              <a:rPr lang="en-US" dirty="0"/>
              <a:t>Lorem ipsum dolor sit amet, consectetuer adipiscing elit. Maecenas porttitor congue massa</a:t>
            </a:r>
          </a:p>
        </p:txBody>
      </p:sp>
      <p:pic>
        <p:nvPicPr>
          <p:cNvPr id="47" name="Picture Placeholder 46" descr="Skirt con">
            <a:extLst>
              <a:ext uri="{FF2B5EF4-FFF2-40B4-BE49-F238E27FC236}">
                <a16:creationId xmlns:a16="http://schemas.microsoft.com/office/drawing/2014/main" id="{041AAE65-C7F3-4A67-9997-9F37F234867A}"/>
              </a:ext>
            </a:extLst>
          </p:cNvPr>
          <p:cNvPicPr>
            <a:picLocks noGrp="1" noChangeAspect="1"/>
          </p:cNvPicPr>
          <p:nvPr>
            <p:ph type="pic" sz="quarter" idx="22"/>
          </p:nvPr>
        </p:nvPicPr>
        <p:blipFill>
          <a:blip r:embed="rId7">
            <a:extLst>
              <a:ext uri="{96DAC541-7B7A-43D3-8B79-37D633B846F1}">
                <asvg:svgBlip xmlns:asvg="http://schemas.microsoft.com/office/drawing/2016/SVG/main" r:embed="rId8"/>
              </a:ext>
            </a:extLst>
          </a:blip>
          <a:srcRect l="2346" r="2346"/>
          <a:stretch>
            <a:fillRect/>
          </a:stretch>
        </p:blipFill>
        <p:spPr/>
      </p:pic>
      <p:sp>
        <p:nvSpPr>
          <p:cNvPr id="12" name="Text Placeholder 11">
            <a:extLst>
              <a:ext uri="{FF2B5EF4-FFF2-40B4-BE49-F238E27FC236}">
                <a16:creationId xmlns:a16="http://schemas.microsoft.com/office/drawing/2014/main" id="{527411E9-7586-4E60-A67E-57517F797ECE}"/>
              </a:ext>
            </a:extLst>
          </p:cNvPr>
          <p:cNvSpPr>
            <a:spLocks noGrp="1"/>
          </p:cNvSpPr>
          <p:nvPr>
            <p:ph type="body" idx="18"/>
          </p:nvPr>
        </p:nvSpPr>
        <p:spPr/>
        <p:txBody>
          <a:bodyPr/>
          <a:lstStyle/>
          <a:p>
            <a:r>
              <a:rPr lang="en-US" dirty="0"/>
              <a:t>Section 3 Title</a:t>
            </a:r>
          </a:p>
        </p:txBody>
      </p:sp>
      <p:sp>
        <p:nvSpPr>
          <p:cNvPr id="13" name="Text Placeholder 12">
            <a:extLst>
              <a:ext uri="{FF2B5EF4-FFF2-40B4-BE49-F238E27FC236}">
                <a16:creationId xmlns:a16="http://schemas.microsoft.com/office/drawing/2014/main" id="{A0665AA9-7996-4F7E-9EBD-9502039CD3DE}"/>
              </a:ext>
            </a:extLst>
          </p:cNvPr>
          <p:cNvSpPr>
            <a:spLocks noGrp="1"/>
          </p:cNvSpPr>
          <p:nvPr>
            <p:ph type="body" sz="quarter" idx="19"/>
          </p:nvPr>
        </p:nvSpPr>
        <p:spPr/>
        <p:txBody>
          <a:bodyPr/>
          <a:lstStyle/>
          <a:p>
            <a:r>
              <a:rPr lang="en-US" dirty="0"/>
              <a:t>Lorem ipsum dolor sit amet, consectetuer adipiscing elit. Maecenas porttitor congue massa</a:t>
            </a:r>
          </a:p>
        </p:txBody>
      </p:sp>
      <p:pic>
        <p:nvPicPr>
          <p:cNvPr id="43" name="Picture Placeholder 42" descr="Jacket icon">
            <a:extLst>
              <a:ext uri="{FF2B5EF4-FFF2-40B4-BE49-F238E27FC236}">
                <a16:creationId xmlns:a16="http://schemas.microsoft.com/office/drawing/2014/main" id="{C58412A8-4CBF-47B3-865A-C17F394AC2C5}"/>
              </a:ext>
            </a:extLst>
          </p:cNvPr>
          <p:cNvPicPr>
            <a:picLocks noGrp="1" noChangeAspect="1"/>
          </p:cNvPicPr>
          <p:nvPr>
            <p:ph type="pic" sz="quarter" idx="23"/>
          </p:nvPr>
        </p:nvPicPr>
        <p:blipFill>
          <a:blip r:embed="rId9">
            <a:extLst>
              <a:ext uri="{96DAC541-7B7A-43D3-8B79-37D633B846F1}">
                <asvg:svgBlip xmlns:asvg="http://schemas.microsoft.com/office/drawing/2016/SVG/main" r:embed="rId10"/>
              </a:ext>
            </a:extLst>
          </a:blip>
          <a:srcRect l="2869" r="2869"/>
          <a:stretch>
            <a:fillRect/>
          </a:stretch>
        </p:blipFill>
        <p:spPr/>
      </p:pic>
      <p:sp>
        <p:nvSpPr>
          <p:cNvPr id="14" name="Text Placeholder 13">
            <a:extLst>
              <a:ext uri="{FF2B5EF4-FFF2-40B4-BE49-F238E27FC236}">
                <a16:creationId xmlns:a16="http://schemas.microsoft.com/office/drawing/2014/main" id="{58C7FCDF-C095-418D-B8A5-3D9E26756B8E}"/>
              </a:ext>
            </a:extLst>
          </p:cNvPr>
          <p:cNvSpPr>
            <a:spLocks noGrp="1"/>
          </p:cNvSpPr>
          <p:nvPr>
            <p:ph type="body" idx="20"/>
          </p:nvPr>
        </p:nvSpPr>
        <p:spPr/>
        <p:txBody>
          <a:bodyPr/>
          <a:lstStyle/>
          <a:p>
            <a:r>
              <a:rPr lang="en-US" dirty="0"/>
              <a:t>Section 4 Title</a:t>
            </a:r>
          </a:p>
        </p:txBody>
      </p:sp>
      <p:sp>
        <p:nvSpPr>
          <p:cNvPr id="15" name="Text Placeholder 14">
            <a:extLst>
              <a:ext uri="{FF2B5EF4-FFF2-40B4-BE49-F238E27FC236}">
                <a16:creationId xmlns:a16="http://schemas.microsoft.com/office/drawing/2014/main" id="{A6A0C06E-2C62-495A-9F3F-E595CFA9276B}"/>
              </a:ext>
            </a:extLst>
          </p:cNvPr>
          <p:cNvSpPr>
            <a:spLocks noGrp="1"/>
          </p:cNvSpPr>
          <p:nvPr>
            <p:ph type="body" sz="quarter" idx="21"/>
          </p:nvPr>
        </p:nvSpPr>
        <p:spPr/>
        <p:txBody>
          <a:bodyPr/>
          <a:lstStyle/>
          <a:p>
            <a:r>
              <a:rPr lang="en-US" dirty="0"/>
              <a:t>Lorem ipsum dolor sit amet, consectetuer adipiscing elit. Maecenas porttitor congue massa</a:t>
            </a:r>
          </a:p>
        </p:txBody>
      </p:sp>
      <p:sp>
        <p:nvSpPr>
          <p:cNvPr id="6" name="Slide Number Placeholder 5">
            <a:extLst>
              <a:ext uri="{FF2B5EF4-FFF2-40B4-BE49-F238E27FC236}">
                <a16:creationId xmlns:a16="http://schemas.microsoft.com/office/drawing/2014/main" id="{A295D9BC-AB8F-4271-8A48-4BAD2E39C8C2}"/>
              </a:ext>
            </a:extLst>
          </p:cNvPr>
          <p:cNvSpPr>
            <a:spLocks noGrp="1"/>
          </p:cNvSpPr>
          <p:nvPr>
            <p:ph type="sldNum" sz="quarter" idx="12"/>
          </p:nvPr>
        </p:nvSpPr>
        <p:spPr/>
        <p:txBody>
          <a:bodyPr/>
          <a:lstStyle/>
          <a:p>
            <a:fld id="{3CE5352E-9B9F-4EDC-8769-7FA3D3F814C7}" type="slidenum">
              <a:rPr lang="en-US" smtClean="0"/>
              <a:t>6</a:t>
            </a:fld>
            <a:endParaRPr lang="en-US" dirty="0"/>
          </a:p>
        </p:txBody>
      </p:sp>
      <p:sp>
        <p:nvSpPr>
          <p:cNvPr id="4" name="Date Placeholder 3">
            <a:extLst>
              <a:ext uri="{FF2B5EF4-FFF2-40B4-BE49-F238E27FC236}">
                <a16:creationId xmlns:a16="http://schemas.microsoft.com/office/drawing/2014/main" id="{0435A89F-85F0-4325-8637-CE201FBFC001}"/>
              </a:ext>
            </a:extLst>
          </p:cNvPr>
          <p:cNvSpPr>
            <a:spLocks noGrp="1"/>
          </p:cNvSpPr>
          <p:nvPr>
            <p:ph type="dt" sz="half" idx="10"/>
          </p:nvPr>
        </p:nvSpPr>
        <p:spPr/>
        <p:txBody>
          <a:bodyPr/>
          <a:lstStyle/>
          <a:p>
            <a:fld id="{23D0A551-48C9-48F6-BF4E-DE641842128B}" type="datetime1">
              <a:rPr lang="en-US" smtClean="0"/>
              <a:t>2021-03-05</a:t>
            </a:fld>
            <a:endParaRPr lang="en-US" dirty="0"/>
          </a:p>
        </p:txBody>
      </p:sp>
      <p:sp>
        <p:nvSpPr>
          <p:cNvPr id="5" name="Footer Placeholder 4">
            <a:extLst>
              <a:ext uri="{FF2B5EF4-FFF2-40B4-BE49-F238E27FC236}">
                <a16:creationId xmlns:a16="http://schemas.microsoft.com/office/drawing/2014/main" id="{6FB2EF21-F9C6-409F-949E-FFB6F82E2B7E}"/>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32562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3C92-FA88-4A0C-B400-5D88B6D2029F}"/>
              </a:ext>
            </a:extLst>
          </p:cNvPr>
          <p:cNvSpPr>
            <a:spLocks noGrp="1"/>
          </p:cNvSpPr>
          <p:nvPr>
            <p:ph type="title"/>
          </p:nvPr>
        </p:nvSpPr>
        <p:spPr/>
        <p:txBody>
          <a:bodyPr/>
          <a:lstStyle/>
          <a:p>
            <a:r>
              <a:rPr lang="en-US" dirty="0"/>
              <a:t>Product Slide</a:t>
            </a:r>
          </a:p>
        </p:txBody>
      </p:sp>
      <p:sp>
        <p:nvSpPr>
          <p:cNvPr id="9" name="Text Placeholder 8">
            <a:extLst>
              <a:ext uri="{FF2B5EF4-FFF2-40B4-BE49-F238E27FC236}">
                <a16:creationId xmlns:a16="http://schemas.microsoft.com/office/drawing/2014/main" id="{CFF92B29-3AF7-4EF1-A753-98869727CB64}"/>
              </a:ext>
            </a:extLst>
          </p:cNvPr>
          <p:cNvSpPr>
            <a:spLocks noGrp="1"/>
          </p:cNvSpPr>
          <p:nvPr>
            <p:ph type="body" idx="24"/>
          </p:nvPr>
        </p:nvSpPr>
        <p:spPr/>
        <p:txBody>
          <a:bodyPr/>
          <a:lstStyle/>
          <a:p>
            <a:r>
              <a:rPr lang="en-US" dirty="0"/>
              <a:t>Lorem ipsum dolor sit amet, consectetuer</a:t>
            </a:r>
            <a:br>
              <a:rPr lang="en-US" dirty="0"/>
            </a:br>
            <a:r>
              <a:rPr lang="en-US" dirty="0"/>
              <a:t>adipiscing elit</a:t>
            </a:r>
          </a:p>
        </p:txBody>
      </p:sp>
      <p:pic>
        <p:nvPicPr>
          <p:cNvPr id="15" name="Picture 14"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pic>
        <p:nvPicPr>
          <p:cNvPr id="16" name="Picture Placeholder 15" descr="Young woman model">
            <a:extLst>
              <a:ext uri="{FF2B5EF4-FFF2-40B4-BE49-F238E27FC236}">
                <a16:creationId xmlns:a16="http://schemas.microsoft.com/office/drawing/2014/main" id="{EE4F382B-7FE7-4635-A204-081B5D8A812B}"/>
              </a:ext>
            </a:extLst>
          </p:cNvPr>
          <p:cNvPicPr>
            <a:picLocks noGrp="1" noChangeAspect="1"/>
          </p:cNvPicPr>
          <p:nvPr>
            <p:ph type="pic" sz="quarter" idx="26"/>
          </p:nvPr>
        </p:nvPicPr>
        <p:blipFill>
          <a:blip r:embed="rId3"/>
          <a:srcRect l="222" r="222"/>
          <a:stretch>
            <a:fillRect/>
          </a:stretch>
        </p:blipFill>
        <p:spPr/>
      </p:pic>
      <p:pic>
        <p:nvPicPr>
          <p:cNvPr id="26" name="Picture Placeholder 25" descr="T-shirt icon">
            <a:extLst>
              <a:ext uri="{FF2B5EF4-FFF2-40B4-BE49-F238E27FC236}">
                <a16:creationId xmlns:a16="http://schemas.microsoft.com/office/drawing/2014/main" id="{6AAAFA30-6067-41D4-9745-F1E71BDEAE5D}"/>
              </a:ext>
            </a:extLst>
          </p:cNvPr>
          <p:cNvPicPr>
            <a:picLocks noGrp="1" noChangeAspect="1"/>
          </p:cNvPicPr>
          <p:nvPr>
            <p:ph type="pic" sz="quarter" idx="17"/>
          </p:nvPr>
        </p:nvPicPr>
        <p:blipFill>
          <a:blip r:embed="rId4">
            <a:extLst>
              <a:ext uri="{96DAC541-7B7A-43D3-8B79-37D633B846F1}">
                <asvg:svgBlip xmlns:asvg="http://schemas.microsoft.com/office/drawing/2016/SVG/main" r:embed="rId5"/>
              </a:ext>
            </a:extLst>
          </a:blip>
          <a:srcRect l="2869" r="2869"/>
          <a:stretch>
            <a:fillRect/>
          </a:stretch>
        </p:blipFill>
        <p:spPr/>
      </p:pic>
      <p:sp>
        <p:nvSpPr>
          <p:cNvPr id="6" name="Text Placeholder 5">
            <a:extLst>
              <a:ext uri="{FF2B5EF4-FFF2-40B4-BE49-F238E27FC236}">
                <a16:creationId xmlns:a16="http://schemas.microsoft.com/office/drawing/2014/main" id="{701787BF-9235-4D95-B58C-581EE119EE4E}"/>
              </a:ext>
            </a:extLst>
          </p:cNvPr>
          <p:cNvSpPr>
            <a:spLocks noGrp="1"/>
          </p:cNvSpPr>
          <p:nvPr>
            <p:ph type="body" idx="14"/>
          </p:nvPr>
        </p:nvSpPr>
        <p:spPr/>
        <p:txBody>
          <a:bodyPr/>
          <a:lstStyle/>
          <a:p>
            <a:r>
              <a:rPr lang="en-US" dirty="0"/>
              <a:t>Section 1 Title</a:t>
            </a:r>
          </a:p>
        </p:txBody>
      </p:sp>
      <p:sp>
        <p:nvSpPr>
          <p:cNvPr id="7" name="Text Placeholder 6">
            <a:extLst>
              <a:ext uri="{FF2B5EF4-FFF2-40B4-BE49-F238E27FC236}">
                <a16:creationId xmlns:a16="http://schemas.microsoft.com/office/drawing/2014/main" id="{0D505D62-4634-44E6-92F4-F8BD9D3BB637}"/>
              </a:ext>
            </a:extLst>
          </p:cNvPr>
          <p:cNvSpPr>
            <a:spLocks noGrp="1"/>
          </p:cNvSpPr>
          <p:nvPr>
            <p:ph type="body" sz="quarter" idx="15"/>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a:t>
            </a:r>
          </a:p>
        </p:txBody>
      </p:sp>
      <p:pic>
        <p:nvPicPr>
          <p:cNvPr id="30" name="Picture Placeholder 29" descr="Shirt icon">
            <a:extLst>
              <a:ext uri="{FF2B5EF4-FFF2-40B4-BE49-F238E27FC236}">
                <a16:creationId xmlns:a16="http://schemas.microsoft.com/office/drawing/2014/main" id="{451E6E1E-ED6B-4CE3-A7BB-E93E7F65E9D4}"/>
              </a:ext>
            </a:extLst>
          </p:cNvPr>
          <p:cNvPicPr>
            <a:picLocks noGrp="1" noChangeAspect="1"/>
          </p:cNvPicPr>
          <p:nvPr>
            <p:ph type="pic" sz="quarter" idx="29"/>
          </p:nvPr>
        </p:nvPicPr>
        <p:blipFill>
          <a:blip r:embed="rId6">
            <a:extLst>
              <a:ext uri="{96DAC541-7B7A-43D3-8B79-37D633B846F1}">
                <asvg:svgBlip xmlns:asvg="http://schemas.microsoft.com/office/drawing/2016/SVG/main" r:embed="rId7"/>
              </a:ext>
            </a:extLst>
          </a:blip>
          <a:srcRect t="1036" b="1036"/>
          <a:stretch>
            <a:fillRect/>
          </a:stretch>
        </p:blipFill>
        <p:spPr/>
      </p:pic>
      <p:sp>
        <p:nvSpPr>
          <p:cNvPr id="12" name="Text Placeholder 11">
            <a:extLst>
              <a:ext uri="{FF2B5EF4-FFF2-40B4-BE49-F238E27FC236}">
                <a16:creationId xmlns:a16="http://schemas.microsoft.com/office/drawing/2014/main" id="{FC645FFB-6185-41FD-8810-86BA66F695F3}"/>
              </a:ext>
            </a:extLst>
          </p:cNvPr>
          <p:cNvSpPr>
            <a:spLocks noGrp="1"/>
          </p:cNvSpPr>
          <p:nvPr>
            <p:ph type="body" idx="27"/>
          </p:nvPr>
        </p:nvSpPr>
        <p:spPr/>
        <p:txBody>
          <a:bodyPr/>
          <a:lstStyle/>
          <a:p>
            <a:r>
              <a:rPr lang="en-US" dirty="0"/>
              <a:t>Section 2 Title</a:t>
            </a:r>
          </a:p>
        </p:txBody>
      </p:sp>
      <p:sp>
        <p:nvSpPr>
          <p:cNvPr id="13" name="Text Placeholder 12">
            <a:extLst>
              <a:ext uri="{FF2B5EF4-FFF2-40B4-BE49-F238E27FC236}">
                <a16:creationId xmlns:a16="http://schemas.microsoft.com/office/drawing/2014/main" id="{2ED60E96-C517-471B-A2A0-3FB6FF198082}"/>
              </a:ext>
            </a:extLst>
          </p:cNvPr>
          <p:cNvSpPr>
            <a:spLocks noGrp="1"/>
          </p:cNvSpPr>
          <p:nvPr>
            <p:ph type="body" sz="quarter" idx="28"/>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a:t>
            </a:r>
          </a:p>
        </p:txBody>
      </p:sp>
      <p:sp>
        <p:nvSpPr>
          <p:cNvPr id="5" name="Slide Number Placeholder 4">
            <a:extLst>
              <a:ext uri="{FF2B5EF4-FFF2-40B4-BE49-F238E27FC236}">
                <a16:creationId xmlns:a16="http://schemas.microsoft.com/office/drawing/2014/main" id="{22E98698-98C2-42EB-AA76-F053D543C053}"/>
              </a:ext>
            </a:extLst>
          </p:cNvPr>
          <p:cNvSpPr>
            <a:spLocks noGrp="1"/>
          </p:cNvSpPr>
          <p:nvPr>
            <p:ph type="sldNum" sz="quarter" idx="12"/>
          </p:nvPr>
        </p:nvSpPr>
        <p:spPr/>
        <p:txBody>
          <a:bodyPr/>
          <a:lstStyle/>
          <a:p>
            <a:fld id="{3CE5352E-9B9F-4EDC-8769-7FA3D3F814C7}" type="slidenum">
              <a:rPr lang="en-US" smtClean="0"/>
              <a:t>7</a:t>
            </a:fld>
            <a:endParaRPr lang="en-US" dirty="0"/>
          </a:p>
        </p:txBody>
      </p:sp>
      <p:sp>
        <p:nvSpPr>
          <p:cNvPr id="3" name="Date Placeholder 2">
            <a:extLst>
              <a:ext uri="{FF2B5EF4-FFF2-40B4-BE49-F238E27FC236}">
                <a16:creationId xmlns:a16="http://schemas.microsoft.com/office/drawing/2014/main" id="{A0EAE629-ED63-492C-8AA3-1856FD1A0110}"/>
              </a:ext>
            </a:extLst>
          </p:cNvPr>
          <p:cNvSpPr>
            <a:spLocks noGrp="1"/>
          </p:cNvSpPr>
          <p:nvPr>
            <p:ph type="dt" sz="half" idx="10"/>
          </p:nvPr>
        </p:nvSpPr>
        <p:spPr/>
        <p:txBody>
          <a:bodyPr/>
          <a:lstStyle/>
          <a:p>
            <a:fld id="{D8FBFFEB-7D66-4958-8CB8-D2B18C6A5A9B}" type="datetime1">
              <a:rPr lang="en-US" smtClean="0"/>
              <a:t>2021-03-05</a:t>
            </a:fld>
            <a:endParaRPr lang="en-US" dirty="0"/>
          </a:p>
        </p:txBody>
      </p:sp>
      <p:sp>
        <p:nvSpPr>
          <p:cNvPr id="4" name="Footer Placeholder 3">
            <a:extLst>
              <a:ext uri="{FF2B5EF4-FFF2-40B4-BE49-F238E27FC236}">
                <a16:creationId xmlns:a16="http://schemas.microsoft.com/office/drawing/2014/main" id="{D1EA9ED7-4F97-41C5-8D9B-60DE271DC426}"/>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1426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Group of fashion models">
            <a:extLst>
              <a:ext uri="{FF2B5EF4-FFF2-40B4-BE49-F238E27FC236}">
                <a16:creationId xmlns:a16="http://schemas.microsoft.com/office/drawing/2014/main" id="{353FE571-4347-4DF0-891A-568E51CE1C2C}"/>
              </a:ext>
            </a:extLst>
          </p:cNvPr>
          <p:cNvPicPr>
            <a:picLocks noGrp="1" noChangeAspect="1"/>
          </p:cNvPicPr>
          <p:nvPr>
            <p:ph type="pic" sz="quarter" idx="14"/>
          </p:nvPr>
        </p:nvPicPr>
        <p:blipFill>
          <a:blip r:embed="rId2"/>
          <a:srcRect t="13879" b="13879"/>
          <a:stretch>
            <a:fillRect/>
          </a:stretch>
        </p:blipFill>
        <p:spPr/>
      </p:pic>
      <p:pic>
        <p:nvPicPr>
          <p:cNvPr id="27" name="Picture Placeholder 26" descr="Logo with hanger, text, and mini mountain on the bottom">
            <a:extLst>
              <a:ext uri="{FF2B5EF4-FFF2-40B4-BE49-F238E27FC236}">
                <a16:creationId xmlns:a16="http://schemas.microsoft.com/office/drawing/2014/main" id="{A77C8D84-7F11-4CD6-ACF9-1F31CCA8310F}"/>
              </a:ext>
            </a:extLst>
          </p:cNvPr>
          <p:cNvPicPr>
            <a:picLocks noGrp="1" noChangeAspect="1"/>
          </p:cNvPicPr>
          <p:nvPr>
            <p:ph type="pic" sz="quarter" idx="15"/>
          </p:nvPr>
        </p:nvPicPr>
        <p:blipFill rotWithShape="1">
          <a:blip r:embed="rId3"/>
          <a:srcRect t="-10142" b="-10142"/>
          <a:stretch/>
        </p:blipFill>
        <p:spPr>
          <a:prstGeom prst="rect">
            <a:avLst/>
          </a:prstGeom>
        </p:spPr>
      </p:pic>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p:txBody>
          <a:bodyPr/>
          <a:lstStyle/>
          <a:p>
            <a:r>
              <a:rPr lang="en-US" dirty="0"/>
              <a:t>Divider</a:t>
            </a:r>
          </a:p>
        </p:txBody>
      </p:sp>
      <p:sp>
        <p:nvSpPr>
          <p:cNvPr id="8" name="Text Placeholder 7">
            <a:extLst>
              <a:ext uri="{FF2B5EF4-FFF2-40B4-BE49-F238E27FC236}">
                <a16:creationId xmlns:a16="http://schemas.microsoft.com/office/drawing/2014/main" id="{FA39FA61-4CB9-48A4-BBF4-DA0E0CD08614}"/>
              </a:ext>
            </a:extLst>
          </p:cNvPr>
          <p:cNvSpPr>
            <a:spLocks noGrp="1"/>
          </p:cNvSpPr>
          <p:nvPr>
            <p:ph type="body" idx="1"/>
          </p:nvPr>
        </p:nvSpPr>
        <p:spPr/>
        <p:txBody>
          <a:bodyPr/>
          <a:lstStyle/>
          <a:p>
            <a:r>
              <a:rPr lang="en-US" dirty="0"/>
              <a:t>Lorem ipsum dolor sit amet, consectetuer adipiscing elit</a:t>
            </a:r>
          </a:p>
        </p:txBody>
      </p:sp>
      <p:sp>
        <p:nvSpPr>
          <p:cNvPr id="17" name="Text Placeholder 16">
            <a:extLst>
              <a:ext uri="{FF2B5EF4-FFF2-40B4-BE49-F238E27FC236}">
                <a16:creationId xmlns:a16="http://schemas.microsoft.com/office/drawing/2014/main" id="{A15095E2-AFFB-44C5-98F5-36F74388C15F}"/>
              </a:ext>
            </a:extLst>
          </p:cNvPr>
          <p:cNvSpPr>
            <a:spLocks noGrp="1"/>
          </p:cNvSpPr>
          <p:nvPr>
            <p:ph type="body" idx="13"/>
          </p:nvPr>
        </p:nvSpPr>
        <p:spPr/>
        <p:txBody>
          <a:bodyPr/>
          <a:lstStyle/>
          <a:p>
            <a:endParaRPr lang="en-US" dirty="0"/>
          </a:p>
        </p:txBody>
      </p:sp>
      <p:sp>
        <p:nvSpPr>
          <p:cNvPr id="3" name="Date Placeholder 2">
            <a:extLst>
              <a:ext uri="{FF2B5EF4-FFF2-40B4-BE49-F238E27FC236}">
                <a16:creationId xmlns:a16="http://schemas.microsoft.com/office/drawing/2014/main" id="{07896873-BEE9-4DDC-BD70-F611E027C5B9}"/>
              </a:ext>
            </a:extLst>
          </p:cNvPr>
          <p:cNvSpPr>
            <a:spLocks noGrp="1"/>
          </p:cNvSpPr>
          <p:nvPr>
            <p:ph type="dt" sz="half" idx="10"/>
          </p:nvPr>
        </p:nvSpPr>
        <p:spPr/>
        <p:txBody>
          <a:bodyPr/>
          <a:lstStyle/>
          <a:p>
            <a:fld id="{3BDA9C29-DD8E-4518-B4D3-44806885A5F9}" type="datetime1">
              <a:rPr lang="en-US" smtClean="0"/>
              <a:pPr/>
              <a:t>2021-03-05</a:t>
            </a:fld>
            <a:endParaRPr lang="en-US" dirty="0"/>
          </a:p>
        </p:txBody>
      </p:sp>
      <p:sp>
        <p:nvSpPr>
          <p:cNvPr id="4" name="Footer Placeholder 3">
            <a:extLst>
              <a:ext uri="{FF2B5EF4-FFF2-40B4-BE49-F238E27FC236}">
                <a16:creationId xmlns:a16="http://schemas.microsoft.com/office/drawing/2014/main" id="{94749413-E570-4F96-84B8-1C08EC0C5D00}"/>
              </a:ext>
            </a:extLst>
          </p:cNvPr>
          <p:cNvSpPr>
            <a:spLocks noGrp="1"/>
          </p:cNvSpPr>
          <p:nvPr>
            <p:ph type="ftr" sz="quarter" idx="11"/>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en-US" smtClean="0"/>
              <a:pPr/>
              <a:t>8</a:t>
            </a:fld>
            <a:endParaRPr lang="en-US" dirty="0"/>
          </a:p>
        </p:txBody>
      </p:sp>
    </p:spTree>
    <p:extLst>
      <p:ext uri="{BB962C8B-B14F-4D97-AF65-F5344CB8AC3E}">
        <p14:creationId xmlns:p14="http://schemas.microsoft.com/office/powerpoint/2010/main" val="16761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500-0DDA-4413-93F5-DB62B445952A}"/>
              </a:ext>
            </a:extLst>
          </p:cNvPr>
          <p:cNvSpPr>
            <a:spLocks noGrp="1"/>
          </p:cNvSpPr>
          <p:nvPr>
            <p:ph type="title"/>
          </p:nvPr>
        </p:nvSpPr>
        <p:spPr/>
        <p:txBody>
          <a:bodyPr/>
          <a:lstStyle/>
          <a:p>
            <a:r>
              <a:rPr lang="en-US" dirty="0"/>
              <a:t>Business Model</a:t>
            </a:r>
          </a:p>
        </p:txBody>
      </p:sp>
      <p:sp>
        <p:nvSpPr>
          <p:cNvPr id="7" name="Text Placeholder 6">
            <a:extLst>
              <a:ext uri="{FF2B5EF4-FFF2-40B4-BE49-F238E27FC236}">
                <a16:creationId xmlns:a16="http://schemas.microsoft.com/office/drawing/2014/main" id="{7B55A019-134A-4A70-9AF4-0E1387436E0D}"/>
              </a:ext>
            </a:extLst>
          </p:cNvPr>
          <p:cNvSpPr>
            <a:spLocks noGrp="1"/>
          </p:cNvSpPr>
          <p:nvPr>
            <p:ph type="body" idx="24"/>
          </p:nvPr>
        </p:nvSpPr>
        <p:spPr/>
        <p:txBody>
          <a:bodyPr>
            <a:normAutofit/>
          </a:bodyPr>
          <a:lstStyle/>
          <a:p>
            <a:r>
              <a:rPr lang="en-US" dirty="0"/>
              <a:t>Lorem ipsum dolor sit amet, consectetuer adipiscing elit. Maecenas porttitor congue massa. Fusce posuere, magna sed pulvinar ultricies, purus lectus malesuada libero</a:t>
            </a:r>
          </a:p>
        </p:txBody>
      </p:sp>
      <p:pic>
        <p:nvPicPr>
          <p:cNvPr id="17" name="Picture 16" descr="Logo with hanger, text, and mini mountain on the bottom"/>
          <p:cNvPicPr>
            <a:picLocks noChangeAspect="1"/>
          </p:cNvPicPr>
          <p:nvPr/>
        </p:nvPicPr>
        <p:blipFill>
          <a:blip r:embed="rId2"/>
          <a:stretch>
            <a:fillRect/>
          </a:stretch>
        </p:blipFill>
        <p:spPr>
          <a:xfrm>
            <a:off x="10534467" y="789427"/>
            <a:ext cx="786384" cy="433314"/>
          </a:xfrm>
          <a:prstGeom prst="rect">
            <a:avLst/>
          </a:prstGeom>
        </p:spPr>
      </p:pic>
      <p:sp>
        <p:nvSpPr>
          <p:cNvPr id="8" name="Text Placeholder 7">
            <a:extLst>
              <a:ext uri="{FF2B5EF4-FFF2-40B4-BE49-F238E27FC236}">
                <a16:creationId xmlns:a16="http://schemas.microsoft.com/office/drawing/2014/main" id="{DFBCE920-72A2-47F9-825A-8D47D0868AD4}"/>
              </a:ext>
            </a:extLst>
          </p:cNvPr>
          <p:cNvSpPr>
            <a:spLocks noGrp="1"/>
          </p:cNvSpPr>
          <p:nvPr>
            <p:ph type="body" sz="quarter" idx="25"/>
          </p:nvPr>
        </p:nvSpPr>
        <p:spPr/>
        <p:txBody>
          <a:bodyPr/>
          <a:lstStyle/>
          <a:p>
            <a:r>
              <a:rPr lang="en-US" dirty="0"/>
              <a:t>1</a:t>
            </a:r>
          </a:p>
        </p:txBody>
      </p:sp>
      <p:sp>
        <p:nvSpPr>
          <p:cNvPr id="9" name="Text Placeholder 8">
            <a:extLst>
              <a:ext uri="{FF2B5EF4-FFF2-40B4-BE49-F238E27FC236}">
                <a16:creationId xmlns:a16="http://schemas.microsoft.com/office/drawing/2014/main" id="{C0801E81-F581-4F86-A966-58A0B6195366}"/>
              </a:ext>
            </a:extLst>
          </p:cNvPr>
          <p:cNvSpPr>
            <a:spLocks noGrp="1"/>
          </p:cNvSpPr>
          <p:nvPr>
            <p:ph type="body" idx="1"/>
          </p:nvPr>
        </p:nvSpPr>
        <p:spPr/>
        <p:txBody>
          <a:bodyPr/>
          <a:lstStyle/>
          <a:p>
            <a:r>
              <a:rPr lang="en-US" dirty="0"/>
              <a:t>Section 1 Title</a:t>
            </a:r>
          </a:p>
        </p:txBody>
      </p:sp>
      <p:sp>
        <p:nvSpPr>
          <p:cNvPr id="10" name="Text Placeholder 9">
            <a:extLst>
              <a:ext uri="{FF2B5EF4-FFF2-40B4-BE49-F238E27FC236}">
                <a16:creationId xmlns:a16="http://schemas.microsoft.com/office/drawing/2014/main" id="{12D086C8-0938-466F-9707-4E66E031691B}"/>
              </a:ext>
            </a:extLst>
          </p:cNvPr>
          <p:cNvSpPr>
            <a:spLocks noGrp="1"/>
          </p:cNvSpPr>
          <p:nvPr>
            <p:ph type="body" sz="quarter"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4" name="Text Placeholder 13">
            <a:extLst>
              <a:ext uri="{FF2B5EF4-FFF2-40B4-BE49-F238E27FC236}">
                <a16:creationId xmlns:a16="http://schemas.microsoft.com/office/drawing/2014/main" id="{7D48F08A-DB4D-4A22-91C7-252109861A39}"/>
              </a:ext>
            </a:extLst>
          </p:cNvPr>
          <p:cNvSpPr>
            <a:spLocks noGrp="1"/>
          </p:cNvSpPr>
          <p:nvPr>
            <p:ph type="body" sz="quarter" idx="29"/>
          </p:nvPr>
        </p:nvSpPr>
        <p:spPr/>
        <p:txBody>
          <a:bodyPr/>
          <a:lstStyle/>
          <a:p>
            <a:r>
              <a:rPr lang="en-US" dirty="0"/>
              <a:t>2</a:t>
            </a:r>
          </a:p>
        </p:txBody>
      </p:sp>
      <p:sp>
        <p:nvSpPr>
          <p:cNvPr id="15" name="Text Placeholder 14">
            <a:extLst>
              <a:ext uri="{FF2B5EF4-FFF2-40B4-BE49-F238E27FC236}">
                <a16:creationId xmlns:a16="http://schemas.microsoft.com/office/drawing/2014/main" id="{3BDB6A5B-0B7C-4D24-906B-D735042FABFF}"/>
              </a:ext>
            </a:extLst>
          </p:cNvPr>
          <p:cNvSpPr>
            <a:spLocks noGrp="1"/>
          </p:cNvSpPr>
          <p:nvPr>
            <p:ph type="body" idx="30"/>
          </p:nvPr>
        </p:nvSpPr>
        <p:spPr/>
        <p:txBody>
          <a:bodyPr/>
          <a:lstStyle/>
          <a:p>
            <a:r>
              <a:rPr lang="en-US" dirty="0"/>
              <a:t>Section 2 Title</a:t>
            </a:r>
          </a:p>
        </p:txBody>
      </p:sp>
      <p:sp>
        <p:nvSpPr>
          <p:cNvPr id="16" name="Text Placeholder 15">
            <a:extLst>
              <a:ext uri="{FF2B5EF4-FFF2-40B4-BE49-F238E27FC236}">
                <a16:creationId xmlns:a16="http://schemas.microsoft.com/office/drawing/2014/main" id="{992A80DD-1725-4F20-9D18-5E51DC55F3D4}"/>
              </a:ext>
            </a:extLst>
          </p:cNvPr>
          <p:cNvSpPr>
            <a:spLocks noGrp="1"/>
          </p:cNvSpPr>
          <p:nvPr>
            <p:ph type="body" sz="quarter" idx="31"/>
          </p:nvPr>
        </p:nvSpPr>
        <p:spPr/>
        <p:txBody>
          <a:bodyPr/>
          <a:lstStyle/>
          <a:p>
            <a:r>
              <a:rPr lang="en-US" dirty="0"/>
              <a:t>Lorem ipsum dolor sit amet, consectetuer adipiscing elit. Maecenas porttitor congue massa. Fusce posuere, magna sed pulvinar ultricies, purus lectus malesuada libero.</a:t>
            </a:r>
          </a:p>
        </p:txBody>
      </p:sp>
      <p:sp>
        <p:nvSpPr>
          <p:cNvPr id="11" name="Text Placeholder 10">
            <a:extLst>
              <a:ext uri="{FF2B5EF4-FFF2-40B4-BE49-F238E27FC236}">
                <a16:creationId xmlns:a16="http://schemas.microsoft.com/office/drawing/2014/main" id="{44B6F781-5753-4916-BEC6-4A34D54B4F85}"/>
              </a:ext>
            </a:extLst>
          </p:cNvPr>
          <p:cNvSpPr>
            <a:spLocks noGrp="1"/>
          </p:cNvSpPr>
          <p:nvPr>
            <p:ph type="body" sz="quarter" idx="26"/>
          </p:nvPr>
        </p:nvSpPr>
        <p:spPr/>
        <p:txBody>
          <a:bodyPr/>
          <a:lstStyle/>
          <a:p>
            <a:r>
              <a:rPr lang="en-US" dirty="0"/>
              <a:t>3</a:t>
            </a:r>
          </a:p>
        </p:txBody>
      </p:sp>
      <p:sp>
        <p:nvSpPr>
          <p:cNvPr id="12" name="Text Placeholder 11">
            <a:extLst>
              <a:ext uri="{FF2B5EF4-FFF2-40B4-BE49-F238E27FC236}">
                <a16:creationId xmlns:a16="http://schemas.microsoft.com/office/drawing/2014/main" id="{6530EDAC-3056-43DA-B0A1-F3E168469D41}"/>
              </a:ext>
            </a:extLst>
          </p:cNvPr>
          <p:cNvSpPr>
            <a:spLocks noGrp="1"/>
          </p:cNvSpPr>
          <p:nvPr>
            <p:ph type="body" idx="27"/>
          </p:nvPr>
        </p:nvSpPr>
        <p:spPr/>
        <p:txBody>
          <a:bodyPr/>
          <a:lstStyle/>
          <a:p>
            <a:r>
              <a:rPr lang="en-US" dirty="0"/>
              <a:t>Section 3 Title</a:t>
            </a:r>
          </a:p>
        </p:txBody>
      </p:sp>
      <p:sp>
        <p:nvSpPr>
          <p:cNvPr id="13" name="Text Placeholder 12">
            <a:extLst>
              <a:ext uri="{FF2B5EF4-FFF2-40B4-BE49-F238E27FC236}">
                <a16:creationId xmlns:a16="http://schemas.microsoft.com/office/drawing/2014/main" id="{A14B604C-45E5-407E-BD3F-1CD5B52B32D2}"/>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a:t>
            </a:r>
          </a:p>
        </p:txBody>
      </p:sp>
      <p:sp>
        <p:nvSpPr>
          <p:cNvPr id="5" name="Slide Number Placeholder 4">
            <a:extLst>
              <a:ext uri="{FF2B5EF4-FFF2-40B4-BE49-F238E27FC236}">
                <a16:creationId xmlns:a16="http://schemas.microsoft.com/office/drawing/2014/main" id="{913AC799-F01F-40A4-9433-15D791E6BB73}"/>
              </a:ext>
            </a:extLst>
          </p:cNvPr>
          <p:cNvSpPr>
            <a:spLocks noGrp="1"/>
          </p:cNvSpPr>
          <p:nvPr>
            <p:ph type="sldNum" sz="quarter" idx="12"/>
          </p:nvPr>
        </p:nvSpPr>
        <p:spPr/>
        <p:txBody>
          <a:bodyPr/>
          <a:lstStyle/>
          <a:p>
            <a:fld id="{3CE5352E-9B9F-4EDC-8769-7FA3D3F814C7}" type="slidenum">
              <a:rPr lang="en-US" smtClean="0"/>
              <a:pPr/>
              <a:t>9</a:t>
            </a:fld>
            <a:endParaRPr lang="en-US" dirty="0"/>
          </a:p>
        </p:txBody>
      </p:sp>
      <p:sp>
        <p:nvSpPr>
          <p:cNvPr id="3" name="Date Placeholder 2">
            <a:extLst>
              <a:ext uri="{FF2B5EF4-FFF2-40B4-BE49-F238E27FC236}">
                <a16:creationId xmlns:a16="http://schemas.microsoft.com/office/drawing/2014/main" id="{D76F57DC-E5C1-4D52-A341-67E5D6647B3C}"/>
              </a:ext>
            </a:extLst>
          </p:cNvPr>
          <p:cNvSpPr>
            <a:spLocks noGrp="1"/>
          </p:cNvSpPr>
          <p:nvPr>
            <p:ph type="dt" sz="half" idx="10"/>
          </p:nvPr>
        </p:nvSpPr>
        <p:spPr/>
        <p:txBody>
          <a:bodyPr/>
          <a:lstStyle/>
          <a:p>
            <a:fld id="{011F8E8F-7A79-47A4-A23F-F3FD3E2A15F3}" type="datetime1">
              <a:rPr lang="en-US" smtClean="0"/>
              <a:t>2021-03-05</a:t>
            </a:fld>
            <a:endParaRPr lang="en-US" dirty="0"/>
          </a:p>
        </p:txBody>
      </p:sp>
      <p:sp>
        <p:nvSpPr>
          <p:cNvPr id="4" name="Footer Placeholder 3">
            <a:extLst>
              <a:ext uri="{FF2B5EF4-FFF2-40B4-BE49-F238E27FC236}">
                <a16:creationId xmlns:a16="http://schemas.microsoft.com/office/drawing/2014/main" id="{1FA05638-AD5B-40DC-982C-FDC9F08EC976}"/>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3550046272"/>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17391F-2502-4070-B520-AB23643635E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4BED453-9FB1-4982-A2CE-02B1DAF46AE3}">
  <ds:schemaRefs>
    <ds:schemaRef ds:uri="http://schemas.microsoft.com/sharepoint/v3/contenttype/forms"/>
  </ds:schemaRefs>
</ds:datastoreItem>
</file>

<file path=customXml/itemProps3.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pitch deck</Template>
  <TotalTime>0</TotalTime>
  <Words>2122</Words>
  <Application>Microsoft Office PowerPoint</Application>
  <PresentationFormat>Widescreen</PresentationFormat>
  <Paragraphs>345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Black</vt:lpstr>
      <vt:lpstr>Calibri</vt:lpstr>
      <vt:lpstr>Wingdings</vt:lpstr>
      <vt:lpstr>Office Theme</vt:lpstr>
      <vt:lpstr>Pitch Deck Title</vt:lpstr>
      <vt:lpstr>Pitch Deck Title Slide</vt:lpstr>
      <vt:lpstr>About Us</vt:lpstr>
      <vt:lpstr>Problem</vt:lpstr>
      <vt:lpstr>Solution</vt:lpstr>
      <vt:lpstr>Product</vt:lpstr>
      <vt:lpstr>Product Slide</vt:lpstr>
      <vt:lpstr>Divider</vt:lpstr>
      <vt:lpstr>Business Model</vt:lpstr>
      <vt:lpstr>Market Opportunity</vt:lpstr>
      <vt:lpstr>Market Opportunity Slide</vt:lpstr>
      <vt:lpstr>Competition</vt:lpstr>
      <vt:lpstr>Competition Slide</vt:lpstr>
      <vt:lpstr>Growth Strategy</vt:lpstr>
      <vt:lpstr>Traction</vt:lpstr>
      <vt:lpstr>Timeline</vt:lpstr>
      <vt:lpstr>Financials</vt:lpstr>
      <vt:lpstr>Our Team</vt:lpstr>
      <vt:lpstr>Team</vt:lpstr>
      <vt:lpstr>Funding</vt:lpstr>
      <vt:lpstr>Summary</vt:lpstr>
      <vt:lpstr>Appendix</vt:lpstr>
      <vt:lpstr>Testimonials</vt:lpstr>
      <vt:lpstr>Case Study</vt:lpstr>
      <vt:lpstr>Mobile Version</vt:lpstr>
      <vt:lpstr>Thank you!</vt:lpstr>
      <vt:lpstr>Customize this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Title</dc:title>
  <dc:creator>Mohamed</dc:creator>
  <cp:lastModifiedBy>Mohamed</cp:lastModifiedBy>
  <cp:revision>1</cp:revision>
  <dcterms:created xsi:type="dcterms:W3CDTF">2021-03-05T15:57:00Z</dcterms:created>
  <dcterms:modified xsi:type="dcterms:W3CDTF">2021-03-05T15:57:12Z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